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
  </p:notesMasterIdLst>
  <p:sldIdLst>
    <p:sldId id="256" r:id="rId2"/>
    <p:sldId id="258" r:id="rId3"/>
    <p:sldId id="259" r:id="rId4"/>
    <p:sldId id="260" r:id="rId5"/>
    <p:sldId id="261" r:id="rId6"/>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238" autoAdjust="0"/>
  </p:normalViewPr>
  <p:slideViewPr>
    <p:cSldViewPr snapToGrid="0">
      <p:cViewPr varScale="1">
        <p:scale>
          <a:sx n="68" d="100"/>
          <a:sy n="68" d="100"/>
        </p:scale>
        <p:origin x="73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notesMaster" Target="notesMasters/notesMaster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F2561B2-4B9C-4C45-8FA5-EDCDEB3450A0}" type="datetimeFigureOut">
              <a:rPr kumimoji="1" lang="ja-JP" altLang="en-US" smtClean="0"/>
              <a:t>2025/2/25</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2FBBEB3-0478-4E08-BAD6-A2C5D5DB7B19}" type="slidenum">
              <a:rPr kumimoji="1" lang="ja-JP" altLang="en-US" smtClean="0"/>
              <a:t>‹#›</a:t>
            </a:fld>
            <a:endParaRPr kumimoji="1" lang="ja-JP" altLang="en-US"/>
          </a:p>
        </p:txBody>
      </p:sp>
    </p:spTree>
    <p:extLst>
      <p:ext uri="{BB962C8B-B14F-4D97-AF65-F5344CB8AC3E}">
        <p14:creationId xmlns:p14="http://schemas.microsoft.com/office/powerpoint/2010/main" val="1011076215"/>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　保護者の皆様こんにちは。校長の森です。本日は御多用の中、御来校いただきましてありがとうございます。</a:t>
            </a:r>
            <a:endParaRPr kumimoji="1" lang="en-US" altLang="ja-JP" dirty="0"/>
          </a:p>
          <a:p>
            <a:r>
              <a:rPr kumimoji="1" lang="ja-JP" altLang="en-US" dirty="0"/>
              <a:t>　それでは、令和７年度の本校の教育課程、主な変更点について、説明をします。</a:t>
            </a:r>
            <a:endParaRPr kumimoji="1" lang="en-US" altLang="ja-JP" dirty="0"/>
          </a:p>
          <a:p>
            <a:r>
              <a:rPr kumimoji="1" lang="ja-JP" altLang="en-US" dirty="0"/>
              <a:t>　この画面にあるように、「</a:t>
            </a:r>
            <a:r>
              <a:rPr kumimoji="1" lang="ja-JP" altLang="en-US" sz="1200" dirty="0">
                <a:latin typeface="メイリオ" panose="020B0604030504040204" pitchFamily="50" charset="-128"/>
                <a:ea typeface="メイリオ" panose="020B0604030504040204" pitchFamily="50" charset="-128"/>
              </a:rPr>
              <a:t>１　学年・学級運営に関すること」「２　行事等に関すること」「３　保護者会等に関すること」「４　その他」の</a:t>
            </a:r>
            <a:r>
              <a:rPr kumimoji="1" lang="ja-JP" altLang="en-US" dirty="0"/>
              <a:t>大きく４点に分けて、取り上げます。</a:t>
            </a:r>
            <a:endParaRPr kumimoji="1" lang="en-US" altLang="ja-JP" dirty="0"/>
          </a:p>
        </p:txBody>
      </p:sp>
      <p:sp>
        <p:nvSpPr>
          <p:cNvPr id="4" name="スライド番号プレースホルダー 3"/>
          <p:cNvSpPr>
            <a:spLocks noGrp="1"/>
          </p:cNvSpPr>
          <p:nvPr>
            <p:ph type="sldNum" sz="quarter" idx="5"/>
          </p:nvPr>
        </p:nvSpPr>
        <p:spPr/>
        <p:txBody>
          <a:bodyPr/>
          <a:lstStyle/>
          <a:p>
            <a:fld id="{02FBBEB3-0478-4E08-BAD6-A2C5D5DB7B19}" type="slidenum">
              <a:rPr kumimoji="1" lang="ja-JP" altLang="en-US" smtClean="0"/>
              <a:t>1</a:t>
            </a:fld>
            <a:endParaRPr kumimoji="1" lang="ja-JP" altLang="en-US"/>
          </a:p>
        </p:txBody>
      </p:sp>
    </p:spTree>
    <p:extLst>
      <p:ext uri="{BB962C8B-B14F-4D97-AF65-F5344CB8AC3E}">
        <p14:creationId xmlns:p14="http://schemas.microsoft.com/office/powerpoint/2010/main" val="14323071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　まず、「１　学年・学級運営に関すること」です。</a:t>
            </a:r>
            <a:endParaRPr kumimoji="1" lang="en-US" altLang="ja-JP" dirty="0"/>
          </a:p>
          <a:p>
            <a:r>
              <a:rPr kumimoji="1" lang="ja-JP" altLang="en-US" dirty="0"/>
              <a:t>　１点目として、新１年生のプレクラス制度が挙げられます。これは、対象が新１年生となりますので、在校生に直接的な関係はありません。詳細につきましては、学校ホームページに「新</a:t>
            </a:r>
            <a:r>
              <a:rPr kumimoji="1" lang="en-US" altLang="ja-JP" dirty="0"/>
              <a:t>1</a:t>
            </a:r>
            <a:r>
              <a:rPr kumimoji="1" lang="ja-JP" altLang="en-US" dirty="0"/>
              <a:t>年生保護者会」の動画をアップしておりますので、そちらをご覧いただければと思います。</a:t>
            </a:r>
            <a:endParaRPr kumimoji="1" lang="en-US" altLang="ja-JP" dirty="0"/>
          </a:p>
          <a:p>
            <a:endParaRPr kumimoji="1" lang="en-US" altLang="ja-JP" dirty="0"/>
          </a:p>
          <a:p>
            <a:r>
              <a:rPr kumimoji="1" lang="ja-JP" altLang="en-US" dirty="0"/>
              <a:t>　２点目は、新５・６年生の教科担任制の導入です。これまでも港区は教科担任制を先進的に行ってきました。その流れの中で、次年度本校でも取り入れていくことになりました。</a:t>
            </a:r>
            <a:endParaRPr kumimoji="1" lang="en-US" altLang="ja-JP" dirty="0"/>
          </a:p>
          <a:p>
            <a:r>
              <a:rPr kumimoji="1" lang="ja-JP" altLang="en-US" dirty="0"/>
              <a:t>　目的・効果としては、「</a:t>
            </a:r>
            <a:r>
              <a:rPr lang="ja-JP" altLang="en-US" sz="1200" dirty="0">
                <a:latin typeface="メイリオ" panose="020B0604030504040204" pitchFamily="50" charset="-128"/>
                <a:ea typeface="メイリオ" panose="020B0604030504040204" pitchFamily="50" charset="-128"/>
              </a:rPr>
              <a:t>中１ギャップへの対応」「教員の専門性を生かしたきめ細かい指導の実現」「</a:t>
            </a:r>
            <a:r>
              <a:rPr kumimoji="1" lang="ja-JP" altLang="en-US" sz="1200" dirty="0">
                <a:latin typeface="メイリオ" panose="020B0604030504040204" pitchFamily="50" charset="-128"/>
                <a:ea typeface="メイリオ" panose="020B0604030504040204" pitchFamily="50" charset="-128"/>
              </a:rPr>
              <a:t>複数教員での学年体制による安心・安全の実現」となります。</a:t>
            </a:r>
            <a:endParaRPr kumimoji="1" lang="en-US" altLang="ja-JP" sz="1200" dirty="0">
              <a:latin typeface="メイリオ" panose="020B0604030504040204" pitchFamily="50" charset="-128"/>
              <a:ea typeface="メイリオ" panose="020B0604030504040204" pitchFamily="50" charset="-128"/>
            </a:endParaRPr>
          </a:p>
          <a:p>
            <a:r>
              <a:rPr kumimoji="1" lang="ja-JP" altLang="en-US" sz="1200" dirty="0">
                <a:latin typeface="メイリオ" panose="020B0604030504040204" pitchFamily="50" charset="-128"/>
                <a:ea typeface="メイリオ" panose="020B0604030504040204" pitchFamily="50" charset="-128"/>
              </a:rPr>
              <a:t>　４人の学級担任がそれぞれ担当教科を決めて、複数の学級を教えるといった実施の流れになります。</a:t>
            </a:r>
            <a:endParaRPr kumimoji="1" lang="en-US" altLang="ja-JP" sz="1200" dirty="0">
              <a:latin typeface="メイリオ" panose="020B0604030504040204" pitchFamily="50" charset="-128"/>
              <a:ea typeface="メイリオ" panose="020B0604030504040204" pitchFamily="50" charset="-128"/>
            </a:endParaRPr>
          </a:p>
          <a:p>
            <a:r>
              <a:rPr kumimoji="1" lang="ja-JP" altLang="en-US" sz="1200" dirty="0">
                <a:latin typeface="メイリオ" panose="020B0604030504040204" pitchFamily="50" charset="-128"/>
                <a:ea typeface="メイリオ" panose="020B0604030504040204" pitchFamily="50" charset="-128"/>
              </a:rPr>
              <a:t>　例えば、１組担任が</a:t>
            </a:r>
            <a:r>
              <a:rPr kumimoji="1" lang="en-US" altLang="ja-JP" sz="1200" dirty="0">
                <a:latin typeface="メイリオ" panose="020B0604030504040204" pitchFamily="50" charset="-128"/>
                <a:ea typeface="メイリオ" panose="020B0604030504040204" pitchFamily="50" charset="-128"/>
              </a:rPr>
              <a:t>1</a:t>
            </a:r>
            <a:r>
              <a:rPr kumimoji="1" lang="ja-JP" altLang="en-US" sz="1200" dirty="0">
                <a:latin typeface="メイリオ" panose="020B0604030504040204" pitchFamily="50" charset="-128"/>
                <a:ea typeface="メイリオ" panose="020B0604030504040204" pitchFamily="50" charset="-128"/>
              </a:rPr>
              <a:t>組２組の国語、２組担任が全学級の社会科、３組担任が全学級の体育、４組担任が</a:t>
            </a:r>
            <a:r>
              <a:rPr kumimoji="1" lang="en-US" altLang="ja-JP" sz="1200" dirty="0">
                <a:latin typeface="メイリオ" panose="020B0604030504040204" pitchFamily="50" charset="-128"/>
                <a:ea typeface="メイリオ" panose="020B0604030504040204" pitchFamily="50" charset="-128"/>
              </a:rPr>
              <a:t>3</a:t>
            </a:r>
            <a:r>
              <a:rPr kumimoji="1" lang="ja-JP" altLang="en-US" sz="1200" dirty="0">
                <a:latin typeface="メイリオ" panose="020B0604030504040204" pitchFamily="50" charset="-128"/>
                <a:ea typeface="メイリオ" panose="020B0604030504040204" pitchFamily="50" charset="-128"/>
              </a:rPr>
              <a:t>組</a:t>
            </a:r>
            <a:r>
              <a:rPr kumimoji="1" lang="en-US" altLang="ja-JP" sz="1200" dirty="0">
                <a:latin typeface="メイリオ" panose="020B0604030504040204" pitchFamily="50" charset="-128"/>
                <a:ea typeface="メイリオ" panose="020B0604030504040204" pitchFamily="50" charset="-128"/>
              </a:rPr>
              <a:t>4</a:t>
            </a:r>
            <a:r>
              <a:rPr kumimoji="1" lang="ja-JP" altLang="en-US" sz="1200" dirty="0">
                <a:latin typeface="メイリオ" panose="020B0604030504040204" pitchFamily="50" charset="-128"/>
                <a:ea typeface="メイリオ" panose="020B0604030504040204" pitchFamily="50" charset="-128"/>
              </a:rPr>
              <a:t>組の国語、そして、理科、音楽、図工、家庭科、国際科は専科教員が、道徳、特活、総合的な学習の時間は基本的には学級担任が指導を担います。</a:t>
            </a:r>
            <a:endParaRPr kumimoji="1" lang="en-US" altLang="ja-JP" sz="1200" dirty="0">
              <a:latin typeface="メイリオ" panose="020B0604030504040204" pitchFamily="50" charset="-128"/>
              <a:ea typeface="メイリオ" panose="020B0604030504040204" pitchFamily="50" charset="-128"/>
            </a:endParaRPr>
          </a:p>
          <a:p>
            <a:r>
              <a:rPr kumimoji="1" lang="ja-JP" altLang="en-US" sz="1200" dirty="0">
                <a:latin typeface="メイリオ" panose="020B0604030504040204" pitchFamily="50" charset="-128"/>
                <a:ea typeface="メイリオ" panose="020B0604030504040204" pitchFamily="50" charset="-128"/>
              </a:rPr>
              <a:t>　今年度中に少しずつ慣らしを行っていきます。</a:t>
            </a:r>
            <a:endParaRPr kumimoji="1" lang="en-US" altLang="ja-JP" sz="1200" dirty="0">
              <a:latin typeface="メイリオ" panose="020B0604030504040204" pitchFamily="50" charset="-128"/>
              <a:ea typeface="メイリオ" panose="020B0604030504040204" pitchFamily="50" charset="-128"/>
            </a:endParaRPr>
          </a:p>
        </p:txBody>
      </p:sp>
      <p:sp>
        <p:nvSpPr>
          <p:cNvPr id="4" name="スライド番号プレースホルダー 3"/>
          <p:cNvSpPr>
            <a:spLocks noGrp="1"/>
          </p:cNvSpPr>
          <p:nvPr>
            <p:ph type="sldNum" sz="quarter" idx="5"/>
          </p:nvPr>
        </p:nvSpPr>
        <p:spPr/>
        <p:txBody>
          <a:bodyPr/>
          <a:lstStyle/>
          <a:p>
            <a:fld id="{02FBBEB3-0478-4E08-BAD6-A2C5D5DB7B19}" type="slidenum">
              <a:rPr kumimoji="1" lang="ja-JP" altLang="en-US" smtClean="0"/>
              <a:t>2</a:t>
            </a:fld>
            <a:endParaRPr kumimoji="1" lang="ja-JP" altLang="en-US"/>
          </a:p>
        </p:txBody>
      </p:sp>
    </p:spTree>
    <p:extLst>
      <p:ext uri="{BB962C8B-B14F-4D97-AF65-F5344CB8AC3E}">
        <p14:creationId xmlns:p14="http://schemas.microsoft.com/office/powerpoint/2010/main" val="21568078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次に、行事等に関することについてです。</a:t>
            </a:r>
            <a:endParaRPr kumimoji="1" lang="en-US" altLang="ja-JP" dirty="0"/>
          </a:p>
          <a:p>
            <a:endParaRPr kumimoji="1" lang="en-US" altLang="ja-JP" dirty="0"/>
          </a:p>
          <a:p>
            <a:r>
              <a:rPr kumimoji="1" lang="ja-JP" altLang="en-US" dirty="0"/>
              <a:t>　まず、文化的行事を従来の学芸会と展覧会の２年のローテーションから、「学習発表会、音楽会、展覧会」の３年のローテーションとします。</a:t>
            </a:r>
            <a:endParaRPr kumimoji="1" lang="en-US" altLang="ja-JP" dirty="0"/>
          </a:p>
          <a:p>
            <a:r>
              <a:rPr kumimoji="1" lang="ja-JP" altLang="en-US" dirty="0"/>
              <a:t>　特に学芸会については、児童数の増加に伴い、準備や練習に費やす時間が膨大になること、その準備の時間等を教科に落とし込むことが困難なこと、近隣を含めた都内同規模の小学校の傾向などを鑑みて、従来までの実施を見直す必要があると判断しました。</a:t>
            </a:r>
            <a:endParaRPr kumimoji="1" lang="en-US" altLang="ja-JP" dirty="0"/>
          </a:p>
          <a:p>
            <a:r>
              <a:rPr kumimoji="1" lang="ja-JP" altLang="en-US" dirty="0"/>
              <a:t>　また、これまで学芸会の年に、高輪台フェスティバルといった「子どもたちがお店を作って、保護者を交えて活動を楽しむ」といった活動がありましたが、これも人数・場所・時間といった根本的な課題が非常に大きく、実施が困難になってきました。とくに、次年度は学級増が予想されるため、その場合、圧倒的に準備や実施にかかるスペースが確保できない状況です。</a:t>
            </a:r>
            <a:endParaRPr kumimoji="1" lang="en-US" altLang="ja-JP" dirty="0"/>
          </a:p>
          <a:p>
            <a:r>
              <a:rPr kumimoji="1" lang="ja-JP" altLang="en-US" dirty="0"/>
              <a:t>　そこで、子どもたちの活躍の場を確保しつつ、より効果的な学習効果を生み出すことを目的として、「学習発表会」という形に再編し、かつ、音楽会と展覧会を加えた３年のローテーションを実施していきます。内容については、すでにこの形で行っている数校からアイデアをいただきながら、高輪台小学校にふさわしい形にしていきたいと考えています。何とぞ、御理解のほどよろしくお願いいたします。</a:t>
            </a:r>
            <a:endParaRPr kumimoji="1" lang="en-US" altLang="ja-JP" dirty="0"/>
          </a:p>
          <a:p>
            <a:endParaRPr kumimoji="1" lang="en-US" altLang="ja-JP" dirty="0"/>
          </a:p>
          <a:p>
            <a:r>
              <a:rPr kumimoji="1" lang="ja-JP" altLang="en-US" dirty="0"/>
              <a:t>　２点目として、社会科見学や生活科見学の充実です。これまで、春に遠足、そして年度内に校外学習と社会科見学・低学年は生活科見学を行ってきました。これも児童数の増加や、物流の</a:t>
            </a:r>
            <a:r>
              <a:rPr kumimoji="1" lang="en-US" altLang="ja-JP" dirty="0"/>
              <a:t>2024</a:t>
            </a:r>
            <a:r>
              <a:rPr kumimoji="1" lang="ja-JP" altLang="en-US" dirty="0"/>
              <a:t>年問題の影響、行先である施設の受入れの問題、雨天時や熱中症対策の対応等が大きく、安定的な実施が困難になってきました。特に遠足については、天候に左右されることが多く、かつコロナ禍を経て、本校のような大人数の団体の施設の受け入れ状況も以前より厳しくなっています。これについても近隣校の実施状況を参考にしつつ、対応を協議してきました。</a:t>
            </a:r>
            <a:endParaRPr kumimoji="1" lang="en-US" altLang="ja-JP" dirty="0"/>
          </a:p>
          <a:p>
            <a:r>
              <a:rPr kumimoji="1" lang="ja-JP" altLang="en-US" dirty="0"/>
              <a:t>　そこで、次年度からは、遠足に代わり、社会科見学や生活科見学といった地域での校外学習や、縦割り班活動に代表される校内での異学年交流をこれまでに増して充実させることで、地域で学び、地域を大切にする児童を育てていきたいと考えています。</a:t>
            </a:r>
            <a:endParaRPr kumimoji="1" lang="en-US" altLang="ja-JP" dirty="0"/>
          </a:p>
          <a:p>
            <a:endParaRPr kumimoji="1" lang="en-US" altLang="ja-JP" dirty="0"/>
          </a:p>
          <a:p>
            <a:r>
              <a:rPr kumimoji="1" lang="ja-JP" altLang="en-US" dirty="0"/>
              <a:t>３点目は、ここにあるとおり、入学式が午後実施となったことにより、始業式の日を３時間授業といたします。</a:t>
            </a:r>
            <a:endParaRPr kumimoji="1" lang="en-US" altLang="ja-JP" dirty="0"/>
          </a:p>
        </p:txBody>
      </p:sp>
      <p:sp>
        <p:nvSpPr>
          <p:cNvPr id="4" name="スライド番号プレースホルダー 3"/>
          <p:cNvSpPr>
            <a:spLocks noGrp="1"/>
          </p:cNvSpPr>
          <p:nvPr>
            <p:ph type="sldNum" sz="quarter" idx="5"/>
          </p:nvPr>
        </p:nvSpPr>
        <p:spPr/>
        <p:txBody>
          <a:bodyPr/>
          <a:lstStyle/>
          <a:p>
            <a:fld id="{02FBBEB3-0478-4E08-BAD6-A2C5D5DB7B19}" type="slidenum">
              <a:rPr kumimoji="1" lang="ja-JP" altLang="en-US" smtClean="0"/>
              <a:t>3</a:t>
            </a:fld>
            <a:endParaRPr kumimoji="1" lang="ja-JP" altLang="en-US"/>
          </a:p>
        </p:txBody>
      </p:sp>
    </p:spTree>
    <p:extLst>
      <p:ext uri="{BB962C8B-B14F-4D97-AF65-F5344CB8AC3E}">
        <p14:creationId xmlns:p14="http://schemas.microsoft.com/office/powerpoint/2010/main" val="31381047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　３点目は、保護者会等に関することです。</a:t>
            </a:r>
            <a:endParaRPr kumimoji="1" lang="en-US" altLang="ja-JP" dirty="0"/>
          </a:p>
          <a:p>
            <a:r>
              <a:rPr kumimoji="1" lang="ja-JP" altLang="en-US" dirty="0"/>
              <a:t>　保護者会、個人面談、学校公開の回数等を見直します。</a:t>
            </a:r>
            <a:endParaRPr kumimoji="1" lang="en-US" altLang="ja-JP" dirty="0"/>
          </a:p>
          <a:p>
            <a:r>
              <a:rPr kumimoji="1" lang="ja-JP" altLang="en-US" dirty="0"/>
              <a:t>　まず、保護者会は、４月、</a:t>
            </a:r>
            <a:r>
              <a:rPr kumimoji="1" lang="en-US" altLang="ja-JP" dirty="0"/>
              <a:t>12</a:t>
            </a:r>
            <a:r>
              <a:rPr kumimoji="1" lang="ja-JP" altLang="en-US" dirty="0"/>
              <a:t>月、３月の開催とし、②の学校公開期間と分割させます。つまり、これまでのような授業参観後の保護者会という流れではなく、内容の充実を目指し、それぞれを独立した日程で実施をします。</a:t>
            </a:r>
            <a:endParaRPr kumimoji="1" lang="en-US" altLang="ja-JP" dirty="0"/>
          </a:p>
          <a:p>
            <a:r>
              <a:rPr kumimoji="1" lang="ja-JP" altLang="en-US" dirty="0"/>
              <a:t>　また、全員対象の個人面談は夏休み前の１回のみといたしますが、個人面談につきましては、保護者の皆様の御要望に応じて、随時受け付けておりますので、その際は担任に御相談いただければと思います。</a:t>
            </a:r>
            <a:endParaRPr kumimoji="1" lang="en-US" altLang="ja-JP" dirty="0"/>
          </a:p>
        </p:txBody>
      </p:sp>
      <p:sp>
        <p:nvSpPr>
          <p:cNvPr id="4" name="スライド番号プレースホルダー 3"/>
          <p:cNvSpPr>
            <a:spLocks noGrp="1"/>
          </p:cNvSpPr>
          <p:nvPr>
            <p:ph type="sldNum" sz="quarter" idx="5"/>
          </p:nvPr>
        </p:nvSpPr>
        <p:spPr/>
        <p:txBody>
          <a:bodyPr/>
          <a:lstStyle/>
          <a:p>
            <a:fld id="{02FBBEB3-0478-4E08-BAD6-A2C5D5DB7B19}" type="slidenum">
              <a:rPr kumimoji="1" lang="ja-JP" altLang="en-US" smtClean="0"/>
              <a:t>4</a:t>
            </a:fld>
            <a:endParaRPr kumimoji="1" lang="ja-JP" altLang="en-US"/>
          </a:p>
        </p:txBody>
      </p:sp>
    </p:spTree>
    <p:extLst>
      <p:ext uri="{BB962C8B-B14F-4D97-AF65-F5344CB8AC3E}">
        <p14:creationId xmlns:p14="http://schemas.microsoft.com/office/powerpoint/2010/main" val="9973200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　その他としまして、現在使用しています「まなびポケット」から「すぐーる」というアプリに変更されます。これについては詳細が分かり次第、御連絡いたします。</a:t>
            </a:r>
            <a:endParaRPr kumimoji="1" lang="en-US" altLang="ja-JP" dirty="0"/>
          </a:p>
          <a:p>
            <a:r>
              <a:rPr kumimoji="1" lang="ja-JP" altLang="en-US" dirty="0"/>
              <a:t>　また、日課表について、時程の変更はありませんが、名称を画面にあるとおり分かりやすくして、使い分けをします。</a:t>
            </a:r>
            <a:endParaRPr kumimoji="1" lang="en-US" altLang="ja-JP" dirty="0"/>
          </a:p>
          <a:p>
            <a:endParaRPr kumimoji="1" lang="en-US" altLang="ja-JP" dirty="0"/>
          </a:p>
          <a:p>
            <a:r>
              <a:rPr kumimoji="1" lang="ja-JP" altLang="en-US" dirty="0"/>
              <a:t>　以上となります。</a:t>
            </a:r>
            <a:endParaRPr kumimoji="1" lang="en-US" altLang="ja-JP" dirty="0"/>
          </a:p>
          <a:p>
            <a:r>
              <a:rPr kumimoji="1" lang="ja-JP" altLang="en-US" dirty="0"/>
              <a:t>　詳しい内容につきましては、学校だよりや新年度の保護者会等で改めて、御説明いたします。万が一、お問合せがありましたら、管理職までよろしくお願いいたします。</a:t>
            </a:r>
            <a:endParaRPr kumimoji="1" lang="en-US" altLang="ja-JP" dirty="0"/>
          </a:p>
          <a:p>
            <a:r>
              <a:rPr kumimoji="1" lang="ja-JP" altLang="en-US" dirty="0"/>
              <a:t>　ご清聴ありがとうございました。</a:t>
            </a:r>
          </a:p>
        </p:txBody>
      </p:sp>
      <p:sp>
        <p:nvSpPr>
          <p:cNvPr id="4" name="スライド番号プレースホルダー 3"/>
          <p:cNvSpPr>
            <a:spLocks noGrp="1"/>
          </p:cNvSpPr>
          <p:nvPr>
            <p:ph type="sldNum" sz="quarter" idx="5"/>
          </p:nvPr>
        </p:nvSpPr>
        <p:spPr/>
        <p:txBody>
          <a:bodyPr/>
          <a:lstStyle/>
          <a:p>
            <a:fld id="{02FBBEB3-0478-4E08-BAD6-A2C5D5DB7B19}" type="slidenum">
              <a:rPr kumimoji="1" lang="ja-JP" altLang="en-US" smtClean="0"/>
              <a:t>5</a:t>
            </a:fld>
            <a:endParaRPr kumimoji="1" lang="ja-JP" altLang="en-US"/>
          </a:p>
        </p:txBody>
      </p:sp>
    </p:spTree>
    <p:extLst>
      <p:ext uri="{BB962C8B-B14F-4D97-AF65-F5344CB8AC3E}">
        <p14:creationId xmlns:p14="http://schemas.microsoft.com/office/powerpoint/2010/main" val="8771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5707A37-B0A3-4165-84BF-88AF86FAA684}"/>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97A64617-5AEB-4EB3-BEDB-3043DC63586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81567C86-EC6F-4E03-BC20-A9FAF098C0AC}"/>
              </a:ext>
            </a:extLst>
          </p:cNvPr>
          <p:cNvSpPr>
            <a:spLocks noGrp="1"/>
          </p:cNvSpPr>
          <p:nvPr>
            <p:ph type="dt" sz="half" idx="10"/>
          </p:nvPr>
        </p:nvSpPr>
        <p:spPr/>
        <p:txBody>
          <a:bodyPr/>
          <a:lstStyle/>
          <a:p>
            <a:fld id="{5065F5F4-E2A5-4656-84B0-0DE307778AA6}" type="datetimeFigureOut">
              <a:rPr kumimoji="1" lang="ja-JP" altLang="en-US" smtClean="0"/>
              <a:t>2025/2/25</a:t>
            </a:fld>
            <a:endParaRPr kumimoji="1" lang="ja-JP" altLang="en-US"/>
          </a:p>
        </p:txBody>
      </p:sp>
      <p:sp>
        <p:nvSpPr>
          <p:cNvPr id="5" name="フッター プレースホルダー 4">
            <a:extLst>
              <a:ext uri="{FF2B5EF4-FFF2-40B4-BE49-F238E27FC236}">
                <a16:creationId xmlns:a16="http://schemas.microsoft.com/office/drawing/2014/main" id="{C6F4D755-FDE6-456F-9E5F-91D19C101C3E}"/>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5667E15E-BD53-4788-A8A5-7100656B5767}"/>
              </a:ext>
            </a:extLst>
          </p:cNvPr>
          <p:cNvSpPr>
            <a:spLocks noGrp="1"/>
          </p:cNvSpPr>
          <p:nvPr>
            <p:ph type="sldNum" sz="quarter" idx="12"/>
          </p:nvPr>
        </p:nvSpPr>
        <p:spPr/>
        <p:txBody>
          <a:bodyPr/>
          <a:lstStyle/>
          <a:p>
            <a:fld id="{23F07708-6F6F-493E-8D12-B683C72E42C3}" type="slidenum">
              <a:rPr kumimoji="1" lang="ja-JP" altLang="en-US" smtClean="0"/>
              <a:t>‹#›</a:t>
            </a:fld>
            <a:endParaRPr kumimoji="1" lang="ja-JP" altLang="en-US"/>
          </a:p>
        </p:txBody>
      </p:sp>
    </p:spTree>
    <p:extLst>
      <p:ext uri="{BB962C8B-B14F-4D97-AF65-F5344CB8AC3E}">
        <p14:creationId xmlns:p14="http://schemas.microsoft.com/office/powerpoint/2010/main" val="17075921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6EEB2AD-A45D-42BE-8193-FB1CDFCFA067}"/>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196DF295-073F-4C76-A0BC-8C25D8AE196C}"/>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4DF972C3-6612-4D3E-B2E8-B47EDA5DF0C5}"/>
              </a:ext>
            </a:extLst>
          </p:cNvPr>
          <p:cNvSpPr>
            <a:spLocks noGrp="1"/>
          </p:cNvSpPr>
          <p:nvPr>
            <p:ph type="dt" sz="half" idx="10"/>
          </p:nvPr>
        </p:nvSpPr>
        <p:spPr/>
        <p:txBody>
          <a:bodyPr/>
          <a:lstStyle/>
          <a:p>
            <a:fld id="{5065F5F4-E2A5-4656-84B0-0DE307778AA6}" type="datetimeFigureOut">
              <a:rPr kumimoji="1" lang="ja-JP" altLang="en-US" smtClean="0"/>
              <a:t>2025/2/25</a:t>
            </a:fld>
            <a:endParaRPr kumimoji="1" lang="ja-JP" altLang="en-US"/>
          </a:p>
        </p:txBody>
      </p:sp>
      <p:sp>
        <p:nvSpPr>
          <p:cNvPr id="5" name="フッター プレースホルダー 4">
            <a:extLst>
              <a:ext uri="{FF2B5EF4-FFF2-40B4-BE49-F238E27FC236}">
                <a16:creationId xmlns:a16="http://schemas.microsoft.com/office/drawing/2014/main" id="{0DD346C8-66D7-4A7C-AB44-66AB537AECE0}"/>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FB2ADEA7-535F-4527-A2CA-464F8529469E}"/>
              </a:ext>
            </a:extLst>
          </p:cNvPr>
          <p:cNvSpPr>
            <a:spLocks noGrp="1"/>
          </p:cNvSpPr>
          <p:nvPr>
            <p:ph type="sldNum" sz="quarter" idx="12"/>
          </p:nvPr>
        </p:nvSpPr>
        <p:spPr/>
        <p:txBody>
          <a:bodyPr/>
          <a:lstStyle/>
          <a:p>
            <a:fld id="{23F07708-6F6F-493E-8D12-B683C72E42C3}" type="slidenum">
              <a:rPr kumimoji="1" lang="ja-JP" altLang="en-US" smtClean="0"/>
              <a:t>‹#›</a:t>
            </a:fld>
            <a:endParaRPr kumimoji="1" lang="ja-JP" altLang="en-US"/>
          </a:p>
        </p:txBody>
      </p:sp>
    </p:spTree>
    <p:extLst>
      <p:ext uri="{BB962C8B-B14F-4D97-AF65-F5344CB8AC3E}">
        <p14:creationId xmlns:p14="http://schemas.microsoft.com/office/powerpoint/2010/main" val="32786867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272D9B39-6571-4AC5-8B03-C53EF4234330}"/>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29D5CB8F-D1CB-4C87-A7B8-F3C634C8BF6F}"/>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C8862B41-32BE-46E7-956E-EB3FA3F2E272}"/>
              </a:ext>
            </a:extLst>
          </p:cNvPr>
          <p:cNvSpPr>
            <a:spLocks noGrp="1"/>
          </p:cNvSpPr>
          <p:nvPr>
            <p:ph type="dt" sz="half" idx="10"/>
          </p:nvPr>
        </p:nvSpPr>
        <p:spPr/>
        <p:txBody>
          <a:bodyPr/>
          <a:lstStyle/>
          <a:p>
            <a:fld id="{5065F5F4-E2A5-4656-84B0-0DE307778AA6}" type="datetimeFigureOut">
              <a:rPr kumimoji="1" lang="ja-JP" altLang="en-US" smtClean="0"/>
              <a:t>2025/2/25</a:t>
            </a:fld>
            <a:endParaRPr kumimoji="1" lang="ja-JP" altLang="en-US"/>
          </a:p>
        </p:txBody>
      </p:sp>
      <p:sp>
        <p:nvSpPr>
          <p:cNvPr id="5" name="フッター プレースホルダー 4">
            <a:extLst>
              <a:ext uri="{FF2B5EF4-FFF2-40B4-BE49-F238E27FC236}">
                <a16:creationId xmlns:a16="http://schemas.microsoft.com/office/drawing/2014/main" id="{05075087-1B6B-4950-BC0A-33320140D44C}"/>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BEC10C7B-624C-420F-94A8-8E39D3E289C3}"/>
              </a:ext>
            </a:extLst>
          </p:cNvPr>
          <p:cNvSpPr>
            <a:spLocks noGrp="1"/>
          </p:cNvSpPr>
          <p:nvPr>
            <p:ph type="sldNum" sz="quarter" idx="12"/>
          </p:nvPr>
        </p:nvSpPr>
        <p:spPr/>
        <p:txBody>
          <a:bodyPr/>
          <a:lstStyle/>
          <a:p>
            <a:fld id="{23F07708-6F6F-493E-8D12-B683C72E42C3}" type="slidenum">
              <a:rPr kumimoji="1" lang="ja-JP" altLang="en-US" smtClean="0"/>
              <a:t>‹#›</a:t>
            </a:fld>
            <a:endParaRPr kumimoji="1" lang="ja-JP" altLang="en-US"/>
          </a:p>
        </p:txBody>
      </p:sp>
    </p:spTree>
    <p:extLst>
      <p:ext uri="{BB962C8B-B14F-4D97-AF65-F5344CB8AC3E}">
        <p14:creationId xmlns:p14="http://schemas.microsoft.com/office/powerpoint/2010/main" val="39800887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70AEA02-FE06-4403-ADE3-F5B090F48355}"/>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BC8F4F8D-A391-4194-8A6D-491F099780B2}"/>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005B59A2-E465-4D3E-B5BD-911BC0C852BD}"/>
              </a:ext>
            </a:extLst>
          </p:cNvPr>
          <p:cNvSpPr>
            <a:spLocks noGrp="1"/>
          </p:cNvSpPr>
          <p:nvPr>
            <p:ph type="dt" sz="half" idx="10"/>
          </p:nvPr>
        </p:nvSpPr>
        <p:spPr/>
        <p:txBody>
          <a:bodyPr/>
          <a:lstStyle/>
          <a:p>
            <a:fld id="{5065F5F4-E2A5-4656-84B0-0DE307778AA6}" type="datetimeFigureOut">
              <a:rPr kumimoji="1" lang="ja-JP" altLang="en-US" smtClean="0"/>
              <a:t>2025/2/25</a:t>
            </a:fld>
            <a:endParaRPr kumimoji="1" lang="ja-JP" altLang="en-US"/>
          </a:p>
        </p:txBody>
      </p:sp>
      <p:sp>
        <p:nvSpPr>
          <p:cNvPr id="5" name="フッター プレースホルダー 4">
            <a:extLst>
              <a:ext uri="{FF2B5EF4-FFF2-40B4-BE49-F238E27FC236}">
                <a16:creationId xmlns:a16="http://schemas.microsoft.com/office/drawing/2014/main" id="{C4E6DAE5-70C0-40F6-BCF5-576AC194D5E9}"/>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CD5D5685-9B36-4452-B946-BEE9F6CDB594}"/>
              </a:ext>
            </a:extLst>
          </p:cNvPr>
          <p:cNvSpPr>
            <a:spLocks noGrp="1"/>
          </p:cNvSpPr>
          <p:nvPr>
            <p:ph type="sldNum" sz="quarter" idx="12"/>
          </p:nvPr>
        </p:nvSpPr>
        <p:spPr/>
        <p:txBody>
          <a:bodyPr/>
          <a:lstStyle/>
          <a:p>
            <a:fld id="{23F07708-6F6F-493E-8D12-B683C72E42C3}" type="slidenum">
              <a:rPr kumimoji="1" lang="ja-JP" altLang="en-US" smtClean="0"/>
              <a:t>‹#›</a:t>
            </a:fld>
            <a:endParaRPr kumimoji="1" lang="ja-JP" altLang="en-US"/>
          </a:p>
        </p:txBody>
      </p:sp>
    </p:spTree>
    <p:extLst>
      <p:ext uri="{BB962C8B-B14F-4D97-AF65-F5344CB8AC3E}">
        <p14:creationId xmlns:p14="http://schemas.microsoft.com/office/powerpoint/2010/main" val="12631142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618FEE3-5F01-4B0A-BB81-0992A52A5023}"/>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3159CC8B-F96C-434D-B658-624E3AC92C8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F07670C8-4128-4737-A2AA-49611B804AE6}"/>
              </a:ext>
            </a:extLst>
          </p:cNvPr>
          <p:cNvSpPr>
            <a:spLocks noGrp="1"/>
          </p:cNvSpPr>
          <p:nvPr>
            <p:ph type="dt" sz="half" idx="10"/>
          </p:nvPr>
        </p:nvSpPr>
        <p:spPr/>
        <p:txBody>
          <a:bodyPr/>
          <a:lstStyle/>
          <a:p>
            <a:fld id="{5065F5F4-E2A5-4656-84B0-0DE307778AA6}" type="datetimeFigureOut">
              <a:rPr kumimoji="1" lang="ja-JP" altLang="en-US" smtClean="0"/>
              <a:t>2025/2/25</a:t>
            </a:fld>
            <a:endParaRPr kumimoji="1" lang="ja-JP" altLang="en-US"/>
          </a:p>
        </p:txBody>
      </p:sp>
      <p:sp>
        <p:nvSpPr>
          <p:cNvPr id="5" name="フッター プレースホルダー 4">
            <a:extLst>
              <a:ext uri="{FF2B5EF4-FFF2-40B4-BE49-F238E27FC236}">
                <a16:creationId xmlns:a16="http://schemas.microsoft.com/office/drawing/2014/main" id="{9343CF5A-0C3D-4884-8F7B-03DDB375587C}"/>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A3AB2EE9-9CCB-4E61-90E3-12AF1776A713}"/>
              </a:ext>
            </a:extLst>
          </p:cNvPr>
          <p:cNvSpPr>
            <a:spLocks noGrp="1"/>
          </p:cNvSpPr>
          <p:nvPr>
            <p:ph type="sldNum" sz="quarter" idx="12"/>
          </p:nvPr>
        </p:nvSpPr>
        <p:spPr/>
        <p:txBody>
          <a:bodyPr/>
          <a:lstStyle/>
          <a:p>
            <a:fld id="{23F07708-6F6F-493E-8D12-B683C72E42C3}" type="slidenum">
              <a:rPr kumimoji="1" lang="ja-JP" altLang="en-US" smtClean="0"/>
              <a:t>‹#›</a:t>
            </a:fld>
            <a:endParaRPr kumimoji="1" lang="ja-JP" altLang="en-US"/>
          </a:p>
        </p:txBody>
      </p:sp>
    </p:spTree>
    <p:extLst>
      <p:ext uri="{BB962C8B-B14F-4D97-AF65-F5344CB8AC3E}">
        <p14:creationId xmlns:p14="http://schemas.microsoft.com/office/powerpoint/2010/main" val="16872081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A989C75-A143-40E5-84E6-1616EC29F456}"/>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22A22BDD-53E4-41B9-82BD-48744F97FA4F}"/>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9F25FE28-A8AB-4BC1-B836-E460DF6844E6}"/>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E27003A8-083F-46EC-AE44-D4F8569E18E7}"/>
              </a:ext>
            </a:extLst>
          </p:cNvPr>
          <p:cNvSpPr>
            <a:spLocks noGrp="1"/>
          </p:cNvSpPr>
          <p:nvPr>
            <p:ph type="dt" sz="half" idx="10"/>
          </p:nvPr>
        </p:nvSpPr>
        <p:spPr/>
        <p:txBody>
          <a:bodyPr/>
          <a:lstStyle/>
          <a:p>
            <a:fld id="{5065F5F4-E2A5-4656-84B0-0DE307778AA6}" type="datetimeFigureOut">
              <a:rPr kumimoji="1" lang="ja-JP" altLang="en-US" smtClean="0"/>
              <a:t>2025/2/25</a:t>
            </a:fld>
            <a:endParaRPr kumimoji="1" lang="ja-JP" altLang="en-US"/>
          </a:p>
        </p:txBody>
      </p:sp>
      <p:sp>
        <p:nvSpPr>
          <p:cNvPr id="6" name="フッター プレースホルダー 5">
            <a:extLst>
              <a:ext uri="{FF2B5EF4-FFF2-40B4-BE49-F238E27FC236}">
                <a16:creationId xmlns:a16="http://schemas.microsoft.com/office/drawing/2014/main" id="{7AB04EAD-773E-4D0B-B6D5-6587F65FBA8E}"/>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1703F733-FACE-41DD-8E97-E735C8AC87C4}"/>
              </a:ext>
            </a:extLst>
          </p:cNvPr>
          <p:cNvSpPr>
            <a:spLocks noGrp="1"/>
          </p:cNvSpPr>
          <p:nvPr>
            <p:ph type="sldNum" sz="quarter" idx="12"/>
          </p:nvPr>
        </p:nvSpPr>
        <p:spPr/>
        <p:txBody>
          <a:bodyPr/>
          <a:lstStyle/>
          <a:p>
            <a:fld id="{23F07708-6F6F-493E-8D12-B683C72E42C3}" type="slidenum">
              <a:rPr kumimoji="1" lang="ja-JP" altLang="en-US" smtClean="0"/>
              <a:t>‹#›</a:t>
            </a:fld>
            <a:endParaRPr kumimoji="1" lang="ja-JP" altLang="en-US"/>
          </a:p>
        </p:txBody>
      </p:sp>
    </p:spTree>
    <p:extLst>
      <p:ext uri="{BB962C8B-B14F-4D97-AF65-F5344CB8AC3E}">
        <p14:creationId xmlns:p14="http://schemas.microsoft.com/office/powerpoint/2010/main" val="32545241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5AFA441-8DE8-4122-B781-F44DF40171B7}"/>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F35761C9-EE21-49B7-9C6E-58D63DC6501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96AFD99D-E3F5-4A9D-A44A-D846A8C174DA}"/>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C7ADD0FA-CB14-467E-8BC6-EF8BA016B19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37E61671-EF4F-4D57-91BD-0F22017DC3EF}"/>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98CC142F-A357-4887-AB77-577DC65D7279}"/>
              </a:ext>
            </a:extLst>
          </p:cNvPr>
          <p:cNvSpPr>
            <a:spLocks noGrp="1"/>
          </p:cNvSpPr>
          <p:nvPr>
            <p:ph type="dt" sz="half" idx="10"/>
          </p:nvPr>
        </p:nvSpPr>
        <p:spPr/>
        <p:txBody>
          <a:bodyPr/>
          <a:lstStyle/>
          <a:p>
            <a:fld id="{5065F5F4-E2A5-4656-84B0-0DE307778AA6}" type="datetimeFigureOut">
              <a:rPr kumimoji="1" lang="ja-JP" altLang="en-US" smtClean="0"/>
              <a:t>2025/2/25</a:t>
            </a:fld>
            <a:endParaRPr kumimoji="1" lang="ja-JP" altLang="en-US"/>
          </a:p>
        </p:txBody>
      </p:sp>
      <p:sp>
        <p:nvSpPr>
          <p:cNvPr id="8" name="フッター プレースホルダー 7">
            <a:extLst>
              <a:ext uri="{FF2B5EF4-FFF2-40B4-BE49-F238E27FC236}">
                <a16:creationId xmlns:a16="http://schemas.microsoft.com/office/drawing/2014/main" id="{948720A1-3DA6-42BE-B50E-A7F77F13476E}"/>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04D801EE-6C5D-42C6-8A2D-6DB2C217FA66}"/>
              </a:ext>
            </a:extLst>
          </p:cNvPr>
          <p:cNvSpPr>
            <a:spLocks noGrp="1"/>
          </p:cNvSpPr>
          <p:nvPr>
            <p:ph type="sldNum" sz="quarter" idx="12"/>
          </p:nvPr>
        </p:nvSpPr>
        <p:spPr/>
        <p:txBody>
          <a:bodyPr/>
          <a:lstStyle/>
          <a:p>
            <a:fld id="{23F07708-6F6F-493E-8D12-B683C72E42C3}" type="slidenum">
              <a:rPr kumimoji="1" lang="ja-JP" altLang="en-US" smtClean="0"/>
              <a:t>‹#›</a:t>
            </a:fld>
            <a:endParaRPr kumimoji="1" lang="ja-JP" altLang="en-US"/>
          </a:p>
        </p:txBody>
      </p:sp>
    </p:spTree>
    <p:extLst>
      <p:ext uri="{BB962C8B-B14F-4D97-AF65-F5344CB8AC3E}">
        <p14:creationId xmlns:p14="http://schemas.microsoft.com/office/powerpoint/2010/main" val="15014382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C032A8C-5205-4E40-B02D-FDE30A4BDC99}"/>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C85AD723-4BED-4C73-9744-56967FB61935}"/>
              </a:ext>
            </a:extLst>
          </p:cNvPr>
          <p:cNvSpPr>
            <a:spLocks noGrp="1"/>
          </p:cNvSpPr>
          <p:nvPr>
            <p:ph type="dt" sz="half" idx="10"/>
          </p:nvPr>
        </p:nvSpPr>
        <p:spPr/>
        <p:txBody>
          <a:bodyPr/>
          <a:lstStyle/>
          <a:p>
            <a:fld id="{5065F5F4-E2A5-4656-84B0-0DE307778AA6}" type="datetimeFigureOut">
              <a:rPr kumimoji="1" lang="ja-JP" altLang="en-US" smtClean="0"/>
              <a:t>2025/2/25</a:t>
            </a:fld>
            <a:endParaRPr kumimoji="1" lang="ja-JP" altLang="en-US"/>
          </a:p>
        </p:txBody>
      </p:sp>
      <p:sp>
        <p:nvSpPr>
          <p:cNvPr id="4" name="フッター プレースホルダー 3">
            <a:extLst>
              <a:ext uri="{FF2B5EF4-FFF2-40B4-BE49-F238E27FC236}">
                <a16:creationId xmlns:a16="http://schemas.microsoft.com/office/drawing/2014/main" id="{B90EA673-AECB-4DF0-8822-688A242D9FE5}"/>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24ED44F0-4748-4FD6-9E92-1F4C7CA9BA10}"/>
              </a:ext>
            </a:extLst>
          </p:cNvPr>
          <p:cNvSpPr>
            <a:spLocks noGrp="1"/>
          </p:cNvSpPr>
          <p:nvPr>
            <p:ph type="sldNum" sz="quarter" idx="12"/>
          </p:nvPr>
        </p:nvSpPr>
        <p:spPr/>
        <p:txBody>
          <a:bodyPr/>
          <a:lstStyle/>
          <a:p>
            <a:fld id="{23F07708-6F6F-493E-8D12-B683C72E42C3}" type="slidenum">
              <a:rPr kumimoji="1" lang="ja-JP" altLang="en-US" smtClean="0"/>
              <a:t>‹#›</a:t>
            </a:fld>
            <a:endParaRPr kumimoji="1" lang="ja-JP" altLang="en-US"/>
          </a:p>
        </p:txBody>
      </p:sp>
    </p:spTree>
    <p:extLst>
      <p:ext uri="{BB962C8B-B14F-4D97-AF65-F5344CB8AC3E}">
        <p14:creationId xmlns:p14="http://schemas.microsoft.com/office/powerpoint/2010/main" val="4499764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BF9BC785-567A-42A3-A96B-F77254DB8F58}"/>
              </a:ext>
            </a:extLst>
          </p:cNvPr>
          <p:cNvSpPr>
            <a:spLocks noGrp="1"/>
          </p:cNvSpPr>
          <p:nvPr>
            <p:ph type="dt" sz="half" idx="10"/>
          </p:nvPr>
        </p:nvSpPr>
        <p:spPr/>
        <p:txBody>
          <a:bodyPr/>
          <a:lstStyle/>
          <a:p>
            <a:fld id="{5065F5F4-E2A5-4656-84B0-0DE307778AA6}" type="datetimeFigureOut">
              <a:rPr kumimoji="1" lang="ja-JP" altLang="en-US" smtClean="0"/>
              <a:t>2025/2/25</a:t>
            </a:fld>
            <a:endParaRPr kumimoji="1" lang="ja-JP" altLang="en-US"/>
          </a:p>
        </p:txBody>
      </p:sp>
      <p:sp>
        <p:nvSpPr>
          <p:cNvPr id="3" name="フッター プレースホルダー 2">
            <a:extLst>
              <a:ext uri="{FF2B5EF4-FFF2-40B4-BE49-F238E27FC236}">
                <a16:creationId xmlns:a16="http://schemas.microsoft.com/office/drawing/2014/main" id="{619FD54C-C168-40B1-857B-41D0515C3917}"/>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1FF186DB-D6FA-4FBF-80FE-837AB0CF76A6}"/>
              </a:ext>
            </a:extLst>
          </p:cNvPr>
          <p:cNvSpPr>
            <a:spLocks noGrp="1"/>
          </p:cNvSpPr>
          <p:nvPr>
            <p:ph type="sldNum" sz="quarter" idx="12"/>
          </p:nvPr>
        </p:nvSpPr>
        <p:spPr/>
        <p:txBody>
          <a:bodyPr/>
          <a:lstStyle/>
          <a:p>
            <a:fld id="{23F07708-6F6F-493E-8D12-B683C72E42C3}" type="slidenum">
              <a:rPr kumimoji="1" lang="ja-JP" altLang="en-US" smtClean="0"/>
              <a:t>‹#›</a:t>
            </a:fld>
            <a:endParaRPr kumimoji="1" lang="ja-JP" altLang="en-US"/>
          </a:p>
        </p:txBody>
      </p:sp>
    </p:spTree>
    <p:extLst>
      <p:ext uri="{BB962C8B-B14F-4D97-AF65-F5344CB8AC3E}">
        <p14:creationId xmlns:p14="http://schemas.microsoft.com/office/powerpoint/2010/main" val="33120745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E337870-9F44-45E7-A2DA-32A65CE8BC5D}"/>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97F99D0B-75E8-42B6-81C6-61701FE1CB9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1173D71A-7D81-4EE1-BE19-DF78E607DF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98465BF7-7BBF-4969-8BB7-5E44E91F96B4}"/>
              </a:ext>
            </a:extLst>
          </p:cNvPr>
          <p:cNvSpPr>
            <a:spLocks noGrp="1"/>
          </p:cNvSpPr>
          <p:nvPr>
            <p:ph type="dt" sz="half" idx="10"/>
          </p:nvPr>
        </p:nvSpPr>
        <p:spPr/>
        <p:txBody>
          <a:bodyPr/>
          <a:lstStyle/>
          <a:p>
            <a:fld id="{5065F5F4-E2A5-4656-84B0-0DE307778AA6}" type="datetimeFigureOut">
              <a:rPr kumimoji="1" lang="ja-JP" altLang="en-US" smtClean="0"/>
              <a:t>2025/2/25</a:t>
            </a:fld>
            <a:endParaRPr kumimoji="1" lang="ja-JP" altLang="en-US"/>
          </a:p>
        </p:txBody>
      </p:sp>
      <p:sp>
        <p:nvSpPr>
          <p:cNvPr id="6" name="フッター プレースホルダー 5">
            <a:extLst>
              <a:ext uri="{FF2B5EF4-FFF2-40B4-BE49-F238E27FC236}">
                <a16:creationId xmlns:a16="http://schemas.microsoft.com/office/drawing/2014/main" id="{9ECCAB92-EAA3-48B3-8B73-19BB06766731}"/>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CC019A81-2093-402E-A181-ED59803AA3C8}"/>
              </a:ext>
            </a:extLst>
          </p:cNvPr>
          <p:cNvSpPr>
            <a:spLocks noGrp="1"/>
          </p:cNvSpPr>
          <p:nvPr>
            <p:ph type="sldNum" sz="quarter" idx="12"/>
          </p:nvPr>
        </p:nvSpPr>
        <p:spPr/>
        <p:txBody>
          <a:bodyPr/>
          <a:lstStyle/>
          <a:p>
            <a:fld id="{23F07708-6F6F-493E-8D12-B683C72E42C3}" type="slidenum">
              <a:rPr kumimoji="1" lang="ja-JP" altLang="en-US" smtClean="0"/>
              <a:t>‹#›</a:t>
            </a:fld>
            <a:endParaRPr kumimoji="1" lang="ja-JP" altLang="en-US"/>
          </a:p>
        </p:txBody>
      </p:sp>
    </p:spTree>
    <p:extLst>
      <p:ext uri="{BB962C8B-B14F-4D97-AF65-F5344CB8AC3E}">
        <p14:creationId xmlns:p14="http://schemas.microsoft.com/office/powerpoint/2010/main" val="33695775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A4D0ADC-2A86-410A-ABDB-6B2647AEA31F}"/>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F9FE7A64-23F9-4CA5-9E60-D2221BCE3EB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3817C315-170F-488B-B85B-390DE29CD6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38DC7C3E-1507-41DC-A3D1-CDB2696995E8}"/>
              </a:ext>
            </a:extLst>
          </p:cNvPr>
          <p:cNvSpPr>
            <a:spLocks noGrp="1"/>
          </p:cNvSpPr>
          <p:nvPr>
            <p:ph type="dt" sz="half" idx="10"/>
          </p:nvPr>
        </p:nvSpPr>
        <p:spPr/>
        <p:txBody>
          <a:bodyPr/>
          <a:lstStyle/>
          <a:p>
            <a:fld id="{5065F5F4-E2A5-4656-84B0-0DE307778AA6}" type="datetimeFigureOut">
              <a:rPr kumimoji="1" lang="ja-JP" altLang="en-US" smtClean="0"/>
              <a:t>2025/2/25</a:t>
            </a:fld>
            <a:endParaRPr kumimoji="1" lang="ja-JP" altLang="en-US"/>
          </a:p>
        </p:txBody>
      </p:sp>
      <p:sp>
        <p:nvSpPr>
          <p:cNvPr id="6" name="フッター プレースホルダー 5">
            <a:extLst>
              <a:ext uri="{FF2B5EF4-FFF2-40B4-BE49-F238E27FC236}">
                <a16:creationId xmlns:a16="http://schemas.microsoft.com/office/drawing/2014/main" id="{028EECBF-49BB-4DD6-8A77-4872AB7F79D6}"/>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AD8E8598-CD22-4C65-A814-D261BCC9FF6A}"/>
              </a:ext>
            </a:extLst>
          </p:cNvPr>
          <p:cNvSpPr>
            <a:spLocks noGrp="1"/>
          </p:cNvSpPr>
          <p:nvPr>
            <p:ph type="sldNum" sz="quarter" idx="12"/>
          </p:nvPr>
        </p:nvSpPr>
        <p:spPr/>
        <p:txBody>
          <a:bodyPr/>
          <a:lstStyle/>
          <a:p>
            <a:fld id="{23F07708-6F6F-493E-8D12-B683C72E42C3}" type="slidenum">
              <a:rPr kumimoji="1" lang="ja-JP" altLang="en-US" smtClean="0"/>
              <a:t>‹#›</a:t>
            </a:fld>
            <a:endParaRPr kumimoji="1" lang="ja-JP" altLang="en-US"/>
          </a:p>
        </p:txBody>
      </p:sp>
    </p:spTree>
    <p:extLst>
      <p:ext uri="{BB962C8B-B14F-4D97-AF65-F5344CB8AC3E}">
        <p14:creationId xmlns:p14="http://schemas.microsoft.com/office/powerpoint/2010/main" val="21215939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227A0D6D-4073-4F07-87C6-73E40B60DBA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C2942AFA-63A2-4859-8225-EDB87FEBFCF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95C8C0B0-7D75-4B16-B4AB-D12CB1D3A22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65F5F4-E2A5-4656-84B0-0DE307778AA6}" type="datetimeFigureOut">
              <a:rPr kumimoji="1" lang="ja-JP" altLang="en-US" smtClean="0"/>
              <a:t>2025/2/25</a:t>
            </a:fld>
            <a:endParaRPr kumimoji="1" lang="ja-JP" altLang="en-US"/>
          </a:p>
        </p:txBody>
      </p:sp>
      <p:sp>
        <p:nvSpPr>
          <p:cNvPr id="5" name="フッター プレースホルダー 4">
            <a:extLst>
              <a:ext uri="{FF2B5EF4-FFF2-40B4-BE49-F238E27FC236}">
                <a16:creationId xmlns:a16="http://schemas.microsoft.com/office/drawing/2014/main" id="{69685A7F-BCCA-4512-9CF8-C2AA9226A63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DE24331E-C89C-43F7-9470-E6FC11EFFA0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F07708-6F6F-493E-8D12-B683C72E42C3}" type="slidenum">
              <a:rPr kumimoji="1" lang="ja-JP" altLang="en-US" smtClean="0"/>
              <a:t>‹#›</a:t>
            </a:fld>
            <a:endParaRPr kumimoji="1" lang="ja-JP" altLang="en-US"/>
          </a:p>
        </p:txBody>
      </p:sp>
    </p:spTree>
    <p:extLst>
      <p:ext uri="{BB962C8B-B14F-4D97-AF65-F5344CB8AC3E}">
        <p14:creationId xmlns:p14="http://schemas.microsoft.com/office/powerpoint/2010/main" val="26067970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notesSlide" Target="../notesSlides/notesSlid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0B79387B-A147-4744-9871-6F46A57CA141}"/>
              </a:ext>
            </a:extLst>
          </p:cNvPr>
          <p:cNvSpPr txBox="1"/>
          <p:nvPr/>
        </p:nvSpPr>
        <p:spPr>
          <a:xfrm>
            <a:off x="2124357" y="1089891"/>
            <a:ext cx="7961746" cy="1200329"/>
          </a:xfrm>
          <a:prstGeom prst="rect">
            <a:avLst/>
          </a:prstGeom>
          <a:noFill/>
        </p:spPr>
        <p:txBody>
          <a:bodyPr wrap="square" rtlCol="0">
            <a:spAutoFit/>
          </a:bodyPr>
          <a:lstStyle/>
          <a:p>
            <a:pPr algn="ctr"/>
            <a:r>
              <a:rPr kumimoji="1" lang="ja-JP" altLang="en-US" sz="3600" b="1" dirty="0">
                <a:latin typeface="メイリオ" panose="020B0604030504040204" pitchFamily="50" charset="-128"/>
                <a:ea typeface="メイリオ" panose="020B0604030504040204" pitchFamily="50" charset="-128"/>
              </a:rPr>
              <a:t>令和７年度　高輪台小学校の教育課程</a:t>
            </a:r>
            <a:endParaRPr kumimoji="1" lang="en-US" altLang="ja-JP" sz="3600" b="1" dirty="0">
              <a:latin typeface="メイリオ" panose="020B0604030504040204" pitchFamily="50" charset="-128"/>
              <a:ea typeface="メイリオ" panose="020B0604030504040204" pitchFamily="50" charset="-128"/>
            </a:endParaRPr>
          </a:p>
          <a:p>
            <a:pPr algn="ctr"/>
            <a:r>
              <a:rPr lang="ja-JP" altLang="en-US" sz="3600" b="1" dirty="0">
                <a:latin typeface="メイリオ" panose="020B0604030504040204" pitchFamily="50" charset="-128"/>
                <a:ea typeface="メイリオ" panose="020B0604030504040204" pitchFamily="50" charset="-128"/>
              </a:rPr>
              <a:t>主な</a:t>
            </a:r>
            <a:r>
              <a:rPr lang="ja-JP" altLang="en-US" sz="3600" b="1" dirty="0">
                <a:solidFill>
                  <a:srgbClr val="FF0000"/>
                </a:solidFill>
                <a:latin typeface="メイリオ" panose="020B0604030504040204" pitchFamily="50" charset="-128"/>
                <a:ea typeface="メイリオ" panose="020B0604030504040204" pitchFamily="50" charset="-128"/>
              </a:rPr>
              <a:t>変更点</a:t>
            </a:r>
            <a:r>
              <a:rPr lang="ja-JP" altLang="en-US" sz="3600" b="1" dirty="0">
                <a:latin typeface="メイリオ" panose="020B0604030504040204" pitchFamily="50" charset="-128"/>
                <a:ea typeface="メイリオ" panose="020B0604030504040204" pitchFamily="50" charset="-128"/>
              </a:rPr>
              <a:t>について</a:t>
            </a:r>
            <a:endParaRPr kumimoji="1" lang="ja-JP" altLang="en-US" sz="3600" b="1" dirty="0">
              <a:latin typeface="メイリオ" panose="020B0604030504040204" pitchFamily="50" charset="-128"/>
              <a:ea typeface="メイリオ" panose="020B0604030504040204" pitchFamily="50" charset="-128"/>
            </a:endParaRPr>
          </a:p>
        </p:txBody>
      </p:sp>
      <p:sp>
        <p:nvSpPr>
          <p:cNvPr id="5" name="テキスト ボックス 4">
            <a:extLst>
              <a:ext uri="{FF2B5EF4-FFF2-40B4-BE49-F238E27FC236}">
                <a16:creationId xmlns:a16="http://schemas.microsoft.com/office/drawing/2014/main" id="{864AB851-CB26-40C4-868C-063F10EF7C5A}"/>
              </a:ext>
            </a:extLst>
          </p:cNvPr>
          <p:cNvSpPr txBox="1"/>
          <p:nvPr/>
        </p:nvSpPr>
        <p:spPr>
          <a:xfrm>
            <a:off x="2955620" y="2717815"/>
            <a:ext cx="6289975" cy="3539430"/>
          </a:xfrm>
          <a:prstGeom prst="rect">
            <a:avLst/>
          </a:prstGeom>
          <a:noFill/>
        </p:spPr>
        <p:txBody>
          <a:bodyPr wrap="square" rtlCol="0">
            <a:spAutoFit/>
          </a:bodyPr>
          <a:lstStyle/>
          <a:p>
            <a:r>
              <a:rPr kumimoji="1" lang="ja-JP" altLang="en-US" sz="3200" dirty="0">
                <a:latin typeface="メイリオ" panose="020B0604030504040204" pitchFamily="50" charset="-128"/>
                <a:ea typeface="メイリオ" panose="020B0604030504040204" pitchFamily="50" charset="-128"/>
              </a:rPr>
              <a:t>１　学年・学級運営に関すること</a:t>
            </a:r>
            <a:endParaRPr kumimoji="1" lang="en-US" altLang="ja-JP" sz="3200" dirty="0">
              <a:latin typeface="メイリオ" panose="020B0604030504040204" pitchFamily="50" charset="-128"/>
              <a:ea typeface="メイリオ" panose="020B0604030504040204" pitchFamily="50" charset="-128"/>
            </a:endParaRPr>
          </a:p>
          <a:p>
            <a:endParaRPr lang="en-US" altLang="ja-JP" sz="3200" dirty="0">
              <a:latin typeface="メイリオ" panose="020B0604030504040204" pitchFamily="50" charset="-128"/>
              <a:ea typeface="メイリオ" panose="020B0604030504040204" pitchFamily="50" charset="-128"/>
            </a:endParaRPr>
          </a:p>
          <a:p>
            <a:r>
              <a:rPr kumimoji="1" lang="ja-JP" altLang="en-US" sz="3200" dirty="0">
                <a:latin typeface="メイリオ" panose="020B0604030504040204" pitchFamily="50" charset="-128"/>
                <a:ea typeface="メイリオ" panose="020B0604030504040204" pitchFamily="50" charset="-128"/>
              </a:rPr>
              <a:t>２　行事等に関すること</a:t>
            </a:r>
            <a:endParaRPr kumimoji="1" lang="en-US" altLang="ja-JP" sz="3200" dirty="0">
              <a:latin typeface="メイリオ" panose="020B0604030504040204" pitchFamily="50" charset="-128"/>
              <a:ea typeface="メイリオ" panose="020B0604030504040204" pitchFamily="50" charset="-128"/>
            </a:endParaRPr>
          </a:p>
          <a:p>
            <a:endParaRPr lang="en-US" altLang="ja-JP" sz="3200" dirty="0">
              <a:latin typeface="メイリオ" panose="020B0604030504040204" pitchFamily="50" charset="-128"/>
              <a:ea typeface="メイリオ" panose="020B0604030504040204" pitchFamily="50" charset="-128"/>
            </a:endParaRPr>
          </a:p>
          <a:p>
            <a:r>
              <a:rPr kumimoji="1" lang="ja-JP" altLang="en-US" sz="3200" dirty="0">
                <a:latin typeface="メイリオ" panose="020B0604030504040204" pitchFamily="50" charset="-128"/>
                <a:ea typeface="メイリオ" panose="020B0604030504040204" pitchFamily="50" charset="-128"/>
              </a:rPr>
              <a:t>３　保護者会等に関すること</a:t>
            </a:r>
            <a:endParaRPr kumimoji="1" lang="en-US" altLang="ja-JP" sz="3200" dirty="0">
              <a:latin typeface="メイリオ" panose="020B0604030504040204" pitchFamily="50" charset="-128"/>
              <a:ea typeface="メイリオ" panose="020B0604030504040204" pitchFamily="50" charset="-128"/>
            </a:endParaRPr>
          </a:p>
          <a:p>
            <a:endParaRPr lang="en-US" altLang="ja-JP" sz="3200" dirty="0">
              <a:latin typeface="メイリオ" panose="020B0604030504040204" pitchFamily="50" charset="-128"/>
              <a:ea typeface="メイリオ" panose="020B0604030504040204" pitchFamily="50" charset="-128"/>
            </a:endParaRPr>
          </a:p>
          <a:p>
            <a:r>
              <a:rPr kumimoji="1" lang="ja-JP" altLang="en-US" sz="3200" dirty="0">
                <a:latin typeface="メイリオ" panose="020B0604030504040204" pitchFamily="50" charset="-128"/>
                <a:ea typeface="メイリオ" panose="020B0604030504040204" pitchFamily="50" charset="-128"/>
              </a:rPr>
              <a:t>４　その他</a:t>
            </a:r>
            <a:endParaRPr kumimoji="1" lang="ja-JP" altLang="en-US" sz="2000" dirty="0">
              <a:latin typeface="メイリオ" panose="020B0604030504040204" pitchFamily="50" charset="-128"/>
              <a:ea typeface="メイリオ" panose="020B0604030504040204" pitchFamily="50" charset="-128"/>
            </a:endParaRPr>
          </a:p>
        </p:txBody>
      </p:sp>
      <p:sp>
        <p:nvSpPr>
          <p:cNvPr id="2" name="テキスト ボックス 1">
            <a:extLst>
              <a:ext uri="{FF2B5EF4-FFF2-40B4-BE49-F238E27FC236}">
                <a16:creationId xmlns:a16="http://schemas.microsoft.com/office/drawing/2014/main" id="{ACE78182-1F37-4017-8402-C1DCC5F97486}"/>
              </a:ext>
            </a:extLst>
          </p:cNvPr>
          <p:cNvSpPr txBox="1"/>
          <p:nvPr/>
        </p:nvSpPr>
        <p:spPr>
          <a:xfrm>
            <a:off x="489527" y="295564"/>
            <a:ext cx="2955637" cy="369332"/>
          </a:xfrm>
          <a:prstGeom prst="rect">
            <a:avLst/>
          </a:prstGeom>
          <a:noFill/>
        </p:spPr>
        <p:txBody>
          <a:bodyPr wrap="square" rtlCol="0">
            <a:spAutoFit/>
          </a:bodyPr>
          <a:lstStyle/>
          <a:p>
            <a:r>
              <a:rPr kumimoji="1" lang="ja-JP" altLang="en-US" dirty="0">
                <a:latin typeface="メイリオ" panose="020B0604030504040204" pitchFamily="50" charset="-128"/>
                <a:ea typeface="メイリオ" panose="020B0604030504040204" pitchFamily="50" charset="-128"/>
              </a:rPr>
              <a:t>令和６年度保護者会資料</a:t>
            </a:r>
          </a:p>
        </p:txBody>
      </p:sp>
      <p:pic>
        <p:nvPicPr>
          <p:cNvPr id="6" name="Picture 2">
            <a:extLst>
              <a:ext uri="{FF2B5EF4-FFF2-40B4-BE49-F238E27FC236}">
                <a16:creationId xmlns:a16="http://schemas.microsoft.com/office/drawing/2014/main" id="{5A59ECF9-ED5E-4D1D-9BD4-FE8DE862347D}"/>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8954947" y="5198416"/>
            <a:ext cx="2844000" cy="142006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8" name="オーディオ 7">
            <a:hlinkClick r:id="" action="ppaction://media"/>
            <a:extLst>
              <a:ext uri="{FF2B5EF4-FFF2-40B4-BE49-F238E27FC236}">
                <a16:creationId xmlns:a16="http://schemas.microsoft.com/office/drawing/2014/main" id="{1445916A-4946-4FC8-9C2D-66C7C6175F2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974743331"/>
      </p:ext>
    </p:extLst>
  </p:cSld>
  <p:clrMapOvr>
    <a:masterClrMapping/>
  </p:clrMapOvr>
  <mc:AlternateContent xmlns:mc="http://schemas.openxmlformats.org/markup-compatibility/2006">
    <mc:Choice xmlns:p14="http://schemas.microsoft.com/office/powerpoint/2010/main" Requires="p14">
      <p:transition spd="med" p14:dur="700" advTm="42850">
        <p:fade/>
      </p:transition>
    </mc:Choice>
    <mc:Fallback>
      <p:transition spd="med" advTm="4285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BA0095D7-437B-414C-9929-BD134357F9C3}"/>
              </a:ext>
            </a:extLst>
          </p:cNvPr>
          <p:cNvSpPr txBox="1"/>
          <p:nvPr/>
        </p:nvSpPr>
        <p:spPr>
          <a:xfrm>
            <a:off x="1062179" y="563415"/>
            <a:ext cx="10797311" cy="5601533"/>
          </a:xfrm>
          <a:prstGeom prst="rect">
            <a:avLst/>
          </a:prstGeom>
          <a:noFill/>
        </p:spPr>
        <p:txBody>
          <a:bodyPr wrap="square" rtlCol="0">
            <a:spAutoFit/>
          </a:bodyPr>
          <a:lstStyle/>
          <a:p>
            <a:r>
              <a:rPr kumimoji="1" lang="ja-JP" altLang="en-US" sz="3200" b="1" dirty="0">
                <a:latin typeface="メイリオ" panose="020B0604030504040204" pitchFamily="50" charset="-128"/>
                <a:ea typeface="メイリオ" panose="020B0604030504040204" pitchFamily="50" charset="-128"/>
              </a:rPr>
              <a:t>１　学年・学級運営に関すること</a:t>
            </a:r>
            <a:endParaRPr kumimoji="1" lang="en-US" altLang="ja-JP" sz="3200" b="1" dirty="0">
              <a:latin typeface="メイリオ" panose="020B0604030504040204" pitchFamily="50" charset="-128"/>
              <a:ea typeface="メイリオ" panose="020B0604030504040204" pitchFamily="50" charset="-128"/>
            </a:endParaRPr>
          </a:p>
          <a:p>
            <a:endParaRPr lang="en-US" altLang="ja-JP" sz="2800" dirty="0">
              <a:latin typeface="メイリオ" panose="020B0604030504040204" pitchFamily="50" charset="-128"/>
              <a:ea typeface="メイリオ" panose="020B0604030504040204" pitchFamily="50" charset="-128"/>
            </a:endParaRPr>
          </a:p>
          <a:p>
            <a:endParaRPr kumimoji="1" lang="en-US" altLang="ja-JP" sz="2800" dirty="0">
              <a:latin typeface="メイリオ" panose="020B0604030504040204" pitchFamily="50" charset="-128"/>
              <a:ea typeface="メイリオ" panose="020B0604030504040204" pitchFamily="50" charset="-128"/>
            </a:endParaRPr>
          </a:p>
          <a:p>
            <a:r>
              <a:rPr kumimoji="1" lang="ja-JP" altLang="en-US" sz="2800" dirty="0">
                <a:latin typeface="メイリオ" panose="020B0604030504040204" pitchFamily="50" charset="-128"/>
                <a:ea typeface="メイリオ" panose="020B0604030504040204" pitchFamily="50" charset="-128"/>
              </a:rPr>
              <a:t>　①　新１年生の</a:t>
            </a:r>
            <a:r>
              <a:rPr kumimoji="1" lang="ja-JP" altLang="en-US" sz="2800" dirty="0">
                <a:solidFill>
                  <a:srgbClr val="FF0000"/>
                </a:solidFill>
                <a:latin typeface="メイリオ" panose="020B0604030504040204" pitchFamily="50" charset="-128"/>
                <a:ea typeface="メイリオ" panose="020B0604030504040204" pitchFamily="50" charset="-128"/>
              </a:rPr>
              <a:t>プレクラス制度</a:t>
            </a:r>
            <a:endParaRPr kumimoji="1" lang="en-US" altLang="ja-JP" sz="2800" dirty="0">
              <a:solidFill>
                <a:srgbClr val="FF0000"/>
              </a:solidFill>
              <a:latin typeface="メイリオ" panose="020B0604030504040204" pitchFamily="50" charset="-128"/>
              <a:ea typeface="メイリオ" panose="020B0604030504040204" pitchFamily="50" charset="-128"/>
            </a:endParaRPr>
          </a:p>
          <a:p>
            <a:r>
              <a:rPr lang="ja-JP" altLang="en-US" sz="2800" dirty="0">
                <a:latin typeface="メイリオ" panose="020B0604030504040204" pitchFamily="50" charset="-128"/>
                <a:ea typeface="メイリオ" panose="020B0604030504040204" pitchFamily="50" charset="-128"/>
              </a:rPr>
              <a:t>　　　詳細は、学校ホームページの新</a:t>
            </a:r>
            <a:r>
              <a:rPr lang="en-US" altLang="ja-JP" sz="2800" dirty="0">
                <a:latin typeface="メイリオ" panose="020B0604030504040204" pitchFamily="50" charset="-128"/>
                <a:ea typeface="メイリオ" panose="020B0604030504040204" pitchFamily="50" charset="-128"/>
              </a:rPr>
              <a:t>1</a:t>
            </a:r>
            <a:r>
              <a:rPr lang="ja-JP" altLang="en-US" sz="2800" dirty="0">
                <a:latin typeface="メイリオ" panose="020B0604030504040204" pitchFamily="50" charset="-128"/>
                <a:ea typeface="メイリオ" panose="020B0604030504040204" pitchFamily="50" charset="-128"/>
              </a:rPr>
              <a:t>年生保護者会の動画を</a:t>
            </a:r>
            <a:endParaRPr lang="en-US" altLang="ja-JP" sz="2800" dirty="0">
              <a:latin typeface="メイリオ" panose="020B0604030504040204" pitchFamily="50" charset="-128"/>
              <a:ea typeface="メイリオ" panose="020B0604030504040204" pitchFamily="50" charset="-128"/>
            </a:endParaRPr>
          </a:p>
          <a:p>
            <a:r>
              <a:rPr lang="ja-JP" altLang="en-US" sz="2800" dirty="0">
                <a:latin typeface="メイリオ" panose="020B0604030504040204" pitchFamily="50" charset="-128"/>
                <a:ea typeface="メイリオ" panose="020B0604030504040204" pitchFamily="50" charset="-128"/>
              </a:rPr>
              <a:t>　　　御覧ください。</a:t>
            </a:r>
            <a:endParaRPr lang="en-US" altLang="ja-JP" sz="2800" dirty="0">
              <a:latin typeface="メイリオ" panose="020B0604030504040204" pitchFamily="50" charset="-128"/>
              <a:ea typeface="メイリオ" panose="020B0604030504040204" pitchFamily="50" charset="-128"/>
            </a:endParaRPr>
          </a:p>
          <a:p>
            <a:endParaRPr kumimoji="1" lang="en-US" altLang="ja-JP" sz="2800" dirty="0">
              <a:latin typeface="メイリオ" panose="020B0604030504040204" pitchFamily="50" charset="-128"/>
              <a:ea typeface="メイリオ" panose="020B0604030504040204" pitchFamily="50" charset="-128"/>
            </a:endParaRPr>
          </a:p>
          <a:p>
            <a:r>
              <a:rPr kumimoji="1" lang="ja-JP" altLang="en-US" sz="2800" dirty="0">
                <a:latin typeface="メイリオ" panose="020B0604030504040204" pitchFamily="50" charset="-128"/>
                <a:ea typeface="メイリオ" panose="020B0604030504040204" pitchFamily="50" charset="-128"/>
              </a:rPr>
              <a:t>　②　高学年（新６年生・５年生）の</a:t>
            </a:r>
            <a:r>
              <a:rPr kumimoji="1" lang="ja-JP" altLang="en-US" sz="2800" dirty="0">
                <a:solidFill>
                  <a:srgbClr val="FF0000"/>
                </a:solidFill>
                <a:latin typeface="メイリオ" panose="020B0604030504040204" pitchFamily="50" charset="-128"/>
                <a:ea typeface="メイリオ" panose="020B0604030504040204" pitchFamily="50" charset="-128"/>
              </a:rPr>
              <a:t>教科担任制</a:t>
            </a:r>
            <a:r>
              <a:rPr kumimoji="1" lang="ja-JP" altLang="en-US" sz="2800" dirty="0">
                <a:latin typeface="メイリオ" panose="020B0604030504040204" pitchFamily="50" charset="-128"/>
                <a:ea typeface="メイリオ" panose="020B0604030504040204" pitchFamily="50" charset="-128"/>
              </a:rPr>
              <a:t>の導入</a:t>
            </a:r>
            <a:endParaRPr kumimoji="1" lang="en-US" altLang="ja-JP" sz="2800" dirty="0">
              <a:latin typeface="メイリオ" panose="020B0604030504040204" pitchFamily="50" charset="-128"/>
              <a:ea typeface="メイリオ" panose="020B0604030504040204" pitchFamily="50" charset="-128"/>
            </a:endParaRPr>
          </a:p>
          <a:p>
            <a:r>
              <a:rPr lang="ja-JP" altLang="en-US" sz="2600" dirty="0">
                <a:latin typeface="メイリオ" panose="020B0604030504040204" pitchFamily="50" charset="-128"/>
                <a:ea typeface="メイリオ" panose="020B0604030504040204" pitchFamily="50" charset="-128"/>
              </a:rPr>
              <a:t>　　　→・中１ギャップへの対応</a:t>
            </a:r>
            <a:endParaRPr lang="en-US" altLang="ja-JP" sz="2600" dirty="0">
              <a:latin typeface="メイリオ" panose="020B0604030504040204" pitchFamily="50" charset="-128"/>
              <a:ea typeface="メイリオ" panose="020B0604030504040204" pitchFamily="50" charset="-128"/>
            </a:endParaRPr>
          </a:p>
          <a:p>
            <a:r>
              <a:rPr lang="ja-JP" altLang="en-US" sz="2600" dirty="0">
                <a:latin typeface="メイリオ" panose="020B0604030504040204" pitchFamily="50" charset="-128"/>
                <a:ea typeface="メイリオ" panose="020B0604030504040204" pitchFamily="50" charset="-128"/>
              </a:rPr>
              <a:t>　　　　・教員の専門性を生かしたきめ細かい指導の実現</a:t>
            </a:r>
            <a:endParaRPr lang="en-US" altLang="ja-JP" sz="2600" dirty="0">
              <a:latin typeface="メイリオ" panose="020B0604030504040204" pitchFamily="50" charset="-128"/>
              <a:ea typeface="メイリオ" panose="020B0604030504040204" pitchFamily="50" charset="-128"/>
            </a:endParaRPr>
          </a:p>
          <a:p>
            <a:r>
              <a:rPr kumimoji="1" lang="ja-JP" altLang="en-US" sz="2600" dirty="0">
                <a:latin typeface="メイリオ" panose="020B0604030504040204" pitchFamily="50" charset="-128"/>
                <a:ea typeface="メイリオ" panose="020B0604030504040204" pitchFamily="50" charset="-128"/>
              </a:rPr>
              <a:t>　　　　・複数の教員による学年体制⇒安心・安全の実現</a:t>
            </a:r>
            <a:endParaRPr kumimoji="1" lang="en-US" altLang="ja-JP" sz="2600" dirty="0">
              <a:latin typeface="メイリオ" panose="020B0604030504040204" pitchFamily="50" charset="-128"/>
              <a:ea typeface="メイリオ" panose="020B0604030504040204" pitchFamily="50" charset="-128"/>
            </a:endParaRPr>
          </a:p>
          <a:p>
            <a:r>
              <a:rPr lang="ja-JP" altLang="en-US" sz="2600" dirty="0">
                <a:latin typeface="メイリオ" panose="020B0604030504040204" pitchFamily="50" charset="-128"/>
                <a:ea typeface="メイリオ" panose="020B0604030504040204" pitchFamily="50" charset="-128"/>
              </a:rPr>
              <a:t>　　　</a:t>
            </a:r>
            <a:endParaRPr lang="en-US" altLang="ja-JP" sz="2600" dirty="0">
              <a:latin typeface="メイリオ" panose="020B0604030504040204" pitchFamily="50" charset="-128"/>
              <a:ea typeface="メイリオ" panose="020B0604030504040204" pitchFamily="50" charset="-128"/>
            </a:endParaRPr>
          </a:p>
          <a:p>
            <a:r>
              <a:rPr lang="ja-JP" altLang="en-US" sz="2600" dirty="0">
                <a:latin typeface="メイリオ" panose="020B0604030504040204" pitchFamily="50" charset="-128"/>
                <a:ea typeface="メイリオ" panose="020B0604030504040204" pitchFamily="50" charset="-128"/>
              </a:rPr>
              <a:t>　　　→今年度中に少しずつ慣らし実施</a:t>
            </a:r>
            <a:endParaRPr kumimoji="1" lang="en-US" altLang="ja-JP" sz="2600" dirty="0">
              <a:latin typeface="メイリオ" panose="020B0604030504040204" pitchFamily="50" charset="-128"/>
              <a:ea typeface="メイリオ" panose="020B0604030504040204" pitchFamily="50" charset="-128"/>
            </a:endParaRPr>
          </a:p>
        </p:txBody>
      </p:sp>
      <p:pic>
        <p:nvPicPr>
          <p:cNvPr id="3" name="Picture 6">
            <a:extLst>
              <a:ext uri="{FF2B5EF4-FFF2-40B4-BE49-F238E27FC236}">
                <a16:creationId xmlns:a16="http://schemas.microsoft.com/office/drawing/2014/main" id="{6957079E-8BAE-420E-A950-F325F63EBBB9}"/>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9175534" y="315330"/>
            <a:ext cx="2700000" cy="1940625"/>
          </a:xfrm>
          <a:prstGeom prst="rect">
            <a:avLst/>
          </a:prstGeom>
          <a:noFill/>
          <a:extLst>
            <a:ext uri="{909E8E84-426E-40DD-AFC4-6F175D3DCCD1}">
              <a14:hiddenFill xmlns:a14="http://schemas.microsoft.com/office/drawing/2010/main">
                <a:solidFill>
                  <a:srgbClr val="FFFFFF"/>
                </a:solidFill>
              </a14:hiddenFill>
            </a:ext>
          </a:extLst>
        </p:spPr>
      </p:pic>
      <p:pic>
        <p:nvPicPr>
          <p:cNvPr id="7" name="オーディオ 6">
            <a:hlinkClick r:id="" action="ppaction://media"/>
            <a:extLst>
              <a:ext uri="{FF2B5EF4-FFF2-40B4-BE49-F238E27FC236}">
                <a16:creationId xmlns:a16="http://schemas.microsoft.com/office/drawing/2014/main" id="{18A14216-389C-4F6D-BA9B-02B01FD6E3F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903856506"/>
      </p:ext>
    </p:extLst>
  </p:cSld>
  <p:clrMapOvr>
    <a:masterClrMapping/>
  </p:clrMapOvr>
  <mc:AlternateContent xmlns:mc="http://schemas.openxmlformats.org/markup-compatibility/2006">
    <mc:Choice xmlns:p14="http://schemas.microsoft.com/office/powerpoint/2010/main" Requires="p14">
      <p:transition spd="med" p14:dur="700" advTm="137146">
        <p:fade/>
      </p:transition>
    </mc:Choice>
    <mc:Fallback>
      <p:transition spd="med" advTm="13714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84599DBE-691F-44DC-8452-4D3C28A4AA03}"/>
              </a:ext>
            </a:extLst>
          </p:cNvPr>
          <p:cNvSpPr txBox="1"/>
          <p:nvPr/>
        </p:nvSpPr>
        <p:spPr>
          <a:xfrm>
            <a:off x="1062177" y="554181"/>
            <a:ext cx="10954332" cy="5170646"/>
          </a:xfrm>
          <a:prstGeom prst="rect">
            <a:avLst/>
          </a:prstGeom>
          <a:noFill/>
        </p:spPr>
        <p:txBody>
          <a:bodyPr wrap="square" rtlCol="0">
            <a:spAutoFit/>
          </a:bodyPr>
          <a:lstStyle/>
          <a:p>
            <a:r>
              <a:rPr kumimoji="1" lang="ja-JP" altLang="en-US" sz="3200" b="1" dirty="0">
                <a:latin typeface="メイリオ" panose="020B0604030504040204" pitchFamily="50" charset="-128"/>
                <a:ea typeface="メイリオ" panose="020B0604030504040204" pitchFamily="50" charset="-128"/>
              </a:rPr>
              <a:t>２　行事等に関すること</a:t>
            </a:r>
            <a:endParaRPr kumimoji="1" lang="en-US" altLang="ja-JP" sz="3200" b="1" dirty="0">
              <a:latin typeface="メイリオ" panose="020B0604030504040204" pitchFamily="50" charset="-128"/>
              <a:ea typeface="メイリオ" panose="020B0604030504040204" pitchFamily="50" charset="-128"/>
            </a:endParaRPr>
          </a:p>
          <a:p>
            <a:endParaRPr kumimoji="1" lang="en-US" altLang="ja-JP" sz="2800" dirty="0">
              <a:latin typeface="メイリオ" panose="020B0604030504040204" pitchFamily="50" charset="-128"/>
              <a:ea typeface="メイリオ" panose="020B0604030504040204" pitchFamily="50" charset="-128"/>
            </a:endParaRPr>
          </a:p>
          <a:p>
            <a:r>
              <a:rPr lang="ja-JP" altLang="en-US" sz="2800" dirty="0">
                <a:latin typeface="メイリオ" panose="020B0604030504040204" pitchFamily="50" charset="-128"/>
                <a:ea typeface="メイリオ" panose="020B0604030504040204" pitchFamily="50" charset="-128"/>
              </a:rPr>
              <a:t>　</a:t>
            </a:r>
            <a:endParaRPr lang="en-US" altLang="ja-JP" sz="2800" dirty="0">
              <a:latin typeface="メイリオ" panose="020B0604030504040204" pitchFamily="50" charset="-128"/>
              <a:ea typeface="メイリオ" panose="020B0604030504040204" pitchFamily="50" charset="-128"/>
            </a:endParaRPr>
          </a:p>
          <a:p>
            <a:r>
              <a:rPr lang="ja-JP" altLang="en-US" sz="2800" dirty="0">
                <a:latin typeface="メイリオ" panose="020B0604030504040204" pitchFamily="50" charset="-128"/>
                <a:ea typeface="メイリオ" panose="020B0604030504040204" pitchFamily="50" charset="-128"/>
              </a:rPr>
              <a:t>　①　文化的行事・・・</a:t>
            </a:r>
            <a:r>
              <a:rPr kumimoji="1" lang="ja-JP" altLang="en-US" sz="2800" dirty="0">
                <a:latin typeface="メイリオ" panose="020B0604030504040204" pitchFamily="50" charset="-128"/>
                <a:ea typeface="メイリオ" panose="020B0604030504040204" pitchFamily="50" charset="-128"/>
              </a:rPr>
              <a:t>学習発表会の導入</a:t>
            </a:r>
            <a:endParaRPr kumimoji="1" lang="en-US" altLang="ja-JP" sz="2800" dirty="0">
              <a:latin typeface="メイリオ" panose="020B0604030504040204" pitchFamily="50" charset="-128"/>
              <a:ea typeface="メイリオ" panose="020B0604030504040204" pitchFamily="50" charset="-128"/>
            </a:endParaRPr>
          </a:p>
          <a:p>
            <a:r>
              <a:rPr lang="ja-JP" altLang="en-US" sz="2800" dirty="0">
                <a:latin typeface="メイリオ" panose="020B0604030504040204" pitchFamily="50" charset="-128"/>
                <a:ea typeface="メイリオ" panose="020B0604030504040204" pitchFamily="50" charset="-128"/>
              </a:rPr>
              <a:t>　　　３つの取組を３年周期のローテーション制</a:t>
            </a:r>
            <a:endParaRPr lang="en-US" altLang="ja-JP" sz="2800" dirty="0">
              <a:latin typeface="メイリオ" panose="020B0604030504040204" pitchFamily="50" charset="-128"/>
              <a:ea typeface="メイリオ" panose="020B0604030504040204" pitchFamily="50" charset="-128"/>
            </a:endParaRPr>
          </a:p>
          <a:p>
            <a:r>
              <a:rPr kumimoji="1" lang="ja-JP" altLang="en-US" sz="2800" dirty="0">
                <a:latin typeface="メイリオ" panose="020B0604030504040204" pitchFamily="50" charset="-128"/>
                <a:ea typeface="メイリオ" panose="020B0604030504040204" pitchFamily="50" charset="-128"/>
              </a:rPr>
              <a:t>　　　（学習発表会　音楽会　展覧会）</a:t>
            </a:r>
            <a:endParaRPr kumimoji="1" lang="en-US" altLang="ja-JP" sz="2800" dirty="0">
              <a:latin typeface="メイリオ" panose="020B0604030504040204" pitchFamily="50" charset="-128"/>
              <a:ea typeface="メイリオ" panose="020B0604030504040204" pitchFamily="50" charset="-128"/>
            </a:endParaRPr>
          </a:p>
          <a:p>
            <a:r>
              <a:rPr lang="ja-JP" altLang="en-US" sz="2800" dirty="0">
                <a:latin typeface="メイリオ" panose="020B0604030504040204" pitchFamily="50" charset="-128"/>
                <a:ea typeface="メイリオ" panose="020B0604030504040204" pitchFamily="50" charset="-128"/>
              </a:rPr>
              <a:t>　　　　　</a:t>
            </a:r>
            <a:endParaRPr lang="en-US" altLang="ja-JP" sz="2800" dirty="0">
              <a:latin typeface="メイリオ" panose="020B0604030504040204" pitchFamily="50" charset="-128"/>
              <a:ea typeface="メイリオ" panose="020B0604030504040204" pitchFamily="50" charset="-128"/>
            </a:endParaRPr>
          </a:p>
          <a:p>
            <a:r>
              <a:rPr kumimoji="1" lang="ja-JP" altLang="en-US" sz="2800" dirty="0">
                <a:latin typeface="メイリオ" panose="020B0604030504040204" pitchFamily="50" charset="-128"/>
                <a:ea typeface="メイリオ" panose="020B0604030504040204" pitchFamily="50" charset="-128"/>
              </a:rPr>
              <a:t>　②　社会科見学・生活科見学の充実（遠足からの移行）</a:t>
            </a:r>
            <a:endParaRPr kumimoji="1" lang="en-US" altLang="ja-JP" sz="2800" dirty="0">
              <a:latin typeface="メイリオ" panose="020B0604030504040204" pitchFamily="50" charset="-128"/>
              <a:ea typeface="メイリオ" panose="020B0604030504040204" pitchFamily="50" charset="-128"/>
            </a:endParaRPr>
          </a:p>
          <a:p>
            <a:endParaRPr lang="en-US" altLang="ja-JP" sz="2800" dirty="0">
              <a:latin typeface="メイリオ" panose="020B0604030504040204" pitchFamily="50" charset="-128"/>
              <a:ea typeface="メイリオ" panose="020B0604030504040204" pitchFamily="50" charset="-128"/>
            </a:endParaRPr>
          </a:p>
          <a:p>
            <a:r>
              <a:rPr kumimoji="1" lang="ja-JP" altLang="en-US" sz="2800" dirty="0">
                <a:latin typeface="メイリオ" panose="020B0604030504040204" pitchFamily="50" charset="-128"/>
                <a:ea typeface="メイリオ" panose="020B0604030504040204" pitchFamily="50" charset="-128"/>
              </a:rPr>
              <a:t>　③　</a:t>
            </a:r>
            <a:r>
              <a:rPr lang="ja-JP" altLang="en-US" sz="2800" dirty="0">
                <a:latin typeface="メイリオ" panose="020B0604030504040204" pitchFamily="50" charset="-128"/>
                <a:ea typeface="メイリオ" panose="020B0604030504040204" pitchFamily="50" charset="-128"/>
              </a:rPr>
              <a:t>始業式（４</a:t>
            </a:r>
            <a:r>
              <a:rPr lang="en-US" altLang="ja-JP" sz="2800" dirty="0">
                <a:latin typeface="メイリオ" panose="020B0604030504040204" pitchFamily="50" charset="-128"/>
                <a:ea typeface="メイリオ" panose="020B0604030504040204" pitchFamily="50" charset="-128"/>
              </a:rPr>
              <a:t>/</a:t>
            </a:r>
            <a:r>
              <a:rPr lang="ja-JP" altLang="en-US" sz="2800" dirty="0">
                <a:latin typeface="メイリオ" panose="020B0604030504040204" pitchFamily="50" charset="-128"/>
                <a:ea typeface="メイリオ" panose="020B0604030504040204" pitchFamily="50" charset="-128"/>
              </a:rPr>
              <a:t>７）後、３時間授業（</a:t>
            </a:r>
            <a:r>
              <a:rPr lang="en-US" altLang="ja-JP" sz="2800" dirty="0">
                <a:latin typeface="メイリオ" panose="020B0604030504040204" pitchFamily="50" charset="-128"/>
                <a:ea typeface="メイリオ" panose="020B0604030504040204" pitchFamily="50" charset="-128"/>
              </a:rPr>
              <a:t>10</a:t>
            </a:r>
            <a:r>
              <a:rPr lang="ja-JP" altLang="en-US" sz="2800" dirty="0">
                <a:latin typeface="メイリオ" panose="020B0604030504040204" pitchFamily="50" charset="-128"/>
                <a:ea typeface="メイリオ" panose="020B0604030504040204" pitchFamily="50" charset="-128"/>
              </a:rPr>
              <a:t>時</a:t>
            </a:r>
            <a:r>
              <a:rPr lang="en-US" altLang="ja-JP" sz="2800" dirty="0">
                <a:latin typeface="メイリオ" panose="020B0604030504040204" pitchFamily="50" charset="-128"/>
                <a:ea typeface="メイリオ" panose="020B0604030504040204" pitchFamily="50" charset="-128"/>
              </a:rPr>
              <a:t>50</a:t>
            </a:r>
            <a:r>
              <a:rPr lang="ja-JP" altLang="en-US" sz="2800" dirty="0">
                <a:latin typeface="メイリオ" panose="020B0604030504040204" pitchFamily="50" charset="-128"/>
                <a:ea typeface="メイリオ" panose="020B0604030504040204" pitchFamily="50" charset="-128"/>
              </a:rPr>
              <a:t>分から順次下校）</a:t>
            </a:r>
            <a:endParaRPr lang="en-US" altLang="ja-JP" sz="2800" dirty="0">
              <a:latin typeface="メイリオ" panose="020B0604030504040204" pitchFamily="50" charset="-128"/>
              <a:ea typeface="メイリオ" panose="020B0604030504040204" pitchFamily="50" charset="-128"/>
            </a:endParaRPr>
          </a:p>
          <a:p>
            <a:r>
              <a:rPr lang="ja-JP" altLang="en-US" sz="2800" dirty="0">
                <a:latin typeface="メイリオ" panose="020B0604030504040204" pitchFamily="50" charset="-128"/>
                <a:ea typeface="メイリオ" panose="020B0604030504040204" pitchFamily="50" charset="-128"/>
              </a:rPr>
              <a:t>　　　入学式の午後開式（区立小で全校実施）</a:t>
            </a:r>
            <a:endParaRPr lang="en-US" altLang="ja-JP" sz="2800" dirty="0">
              <a:latin typeface="メイリオ" panose="020B0604030504040204" pitchFamily="50" charset="-128"/>
              <a:ea typeface="メイリオ" panose="020B0604030504040204" pitchFamily="50" charset="-128"/>
            </a:endParaRPr>
          </a:p>
          <a:p>
            <a:endParaRPr kumimoji="1" lang="en-US" altLang="ja-JP" dirty="0">
              <a:latin typeface="メイリオ" panose="020B0604030504040204" pitchFamily="50" charset="-128"/>
              <a:ea typeface="メイリオ" panose="020B0604030504040204" pitchFamily="50" charset="-128"/>
            </a:endParaRPr>
          </a:p>
        </p:txBody>
      </p:sp>
      <p:pic>
        <p:nvPicPr>
          <p:cNvPr id="3" name="Picture 2">
            <a:extLst>
              <a:ext uri="{FF2B5EF4-FFF2-40B4-BE49-F238E27FC236}">
                <a16:creationId xmlns:a16="http://schemas.microsoft.com/office/drawing/2014/main" id="{2D0DB517-E448-4753-B2F9-2DC868C6BD9D}"/>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9490270" y="317692"/>
            <a:ext cx="2304000" cy="1886398"/>
          </a:xfrm>
          <a:prstGeom prst="rect">
            <a:avLst/>
          </a:prstGeom>
          <a:noFill/>
          <a:extLst>
            <a:ext uri="{909E8E84-426E-40DD-AFC4-6F175D3DCCD1}">
              <a14:hiddenFill xmlns:a14="http://schemas.microsoft.com/office/drawing/2010/main">
                <a:solidFill>
                  <a:srgbClr val="FFFFFF"/>
                </a:solidFill>
              </a14:hiddenFill>
            </a:ext>
          </a:extLst>
        </p:spPr>
      </p:pic>
      <p:pic>
        <p:nvPicPr>
          <p:cNvPr id="5" name="オーディオ 4">
            <a:hlinkClick r:id="" action="ppaction://media"/>
            <a:extLst>
              <a:ext uri="{FF2B5EF4-FFF2-40B4-BE49-F238E27FC236}">
                <a16:creationId xmlns:a16="http://schemas.microsoft.com/office/drawing/2014/main" id="{B8A41E14-EBB2-4262-AC93-59A2C4973CD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230847715"/>
      </p:ext>
    </p:extLst>
  </p:cSld>
  <p:clrMapOvr>
    <a:masterClrMapping/>
  </p:clrMapOvr>
  <mc:AlternateContent xmlns:mc="http://schemas.openxmlformats.org/markup-compatibility/2006">
    <mc:Choice xmlns:p14="http://schemas.microsoft.com/office/powerpoint/2010/main" Requires="p14">
      <p:transition spd="med" p14:dur="700" advTm="256119">
        <p:fade/>
      </p:transition>
    </mc:Choice>
    <mc:Fallback>
      <p:transition spd="med" advTm="25611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9DA2AD3D-C0A2-41BF-8F24-C5DC1F6FCFE8}"/>
              </a:ext>
            </a:extLst>
          </p:cNvPr>
          <p:cNvSpPr txBox="1"/>
          <p:nvPr/>
        </p:nvSpPr>
        <p:spPr>
          <a:xfrm>
            <a:off x="1062185" y="554187"/>
            <a:ext cx="10741888" cy="6001643"/>
          </a:xfrm>
          <a:prstGeom prst="rect">
            <a:avLst/>
          </a:prstGeom>
          <a:noFill/>
        </p:spPr>
        <p:txBody>
          <a:bodyPr wrap="square" rtlCol="0">
            <a:spAutoFit/>
          </a:bodyPr>
          <a:lstStyle/>
          <a:p>
            <a:r>
              <a:rPr kumimoji="1" lang="ja-JP" altLang="en-US" sz="3200" b="1" dirty="0">
                <a:latin typeface="メイリオ" panose="020B0604030504040204" pitchFamily="50" charset="-128"/>
                <a:ea typeface="メイリオ" panose="020B0604030504040204" pitchFamily="50" charset="-128"/>
              </a:rPr>
              <a:t>３　保護者会等に関すること</a:t>
            </a:r>
            <a:endParaRPr kumimoji="1" lang="en-US" altLang="ja-JP" sz="3200" b="1" dirty="0">
              <a:latin typeface="メイリオ" panose="020B0604030504040204" pitchFamily="50" charset="-128"/>
              <a:ea typeface="メイリオ" panose="020B0604030504040204" pitchFamily="50" charset="-128"/>
            </a:endParaRPr>
          </a:p>
          <a:p>
            <a:endParaRPr lang="en-US" altLang="ja-JP" sz="2800" dirty="0">
              <a:latin typeface="メイリオ" panose="020B0604030504040204" pitchFamily="50" charset="-128"/>
              <a:ea typeface="メイリオ" panose="020B0604030504040204" pitchFamily="50" charset="-128"/>
            </a:endParaRPr>
          </a:p>
          <a:p>
            <a:r>
              <a:rPr kumimoji="1" lang="ja-JP" altLang="en-US" sz="2800" dirty="0">
                <a:latin typeface="メイリオ" panose="020B0604030504040204" pitchFamily="50" charset="-128"/>
                <a:ea typeface="メイリオ" panose="020B0604030504040204" pitchFamily="50" charset="-128"/>
              </a:rPr>
              <a:t>①　保護者会を</a:t>
            </a:r>
            <a:r>
              <a:rPr kumimoji="1" lang="ja-JP" altLang="en-US" sz="2800" dirty="0">
                <a:solidFill>
                  <a:srgbClr val="FF0000"/>
                </a:solidFill>
                <a:latin typeface="メイリオ" panose="020B0604030504040204" pitchFamily="50" charset="-128"/>
                <a:ea typeface="メイリオ" panose="020B0604030504040204" pitchFamily="50" charset="-128"/>
              </a:rPr>
              <a:t>４月、</a:t>
            </a:r>
            <a:r>
              <a:rPr kumimoji="1" lang="en-US" altLang="ja-JP" sz="2800" dirty="0">
                <a:solidFill>
                  <a:srgbClr val="FF0000"/>
                </a:solidFill>
                <a:latin typeface="メイリオ" panose="020B0604030504040204" pitchFamily="50" charset="-128"/>
                <a:ea typeface="メイリオ" panose="020B0604030504040204" pitchFamily="50" charset="-128"/>
              </a:rPr>
              <a:t>12</a:t>
            </a:r>
            <a:r>
              <a:rPr kumimoji="1" lang="ja-JP" altLang="en-US" sz="2800" dirty="0">
                <a:solidFill>
                  <a:srgbClr val="FF0000"/>
                </a:solidFill>
                <a:latin typeface="メイリオ" panose="020B0604030504040204" pitchFamily="50" charset="-128"/>
                <a:ea typeface="メイリオ" panose="020B0604030504040204" pitchFamily="50" charset="-128"/>
              </a:rPr>
              <a:t>月、３月の３回開催</a:t>
            </a:r>
            <a:r>
              <a:rPr kumimoji="1" lang="ja-JP" altLang="en-US" sz="2800" dirty="0">
                <a:latin typeface="メイリオ" panose="020B0604030504040204" pitchFamily="50" charset="-128"/>
                <a:ea typeface="メイリオ" panose="020B0604030504040204" pitchFamily="50" charset="-128"/>
              </a:rPr>
              <a:t>とします。</a:t>
            </a:r>
            <a:endParaRPr kumimoji="1" lang="en-US" altLang="ja-JP" sz="2800" dirty="0">
              <a:latin typeface="メイリオ" panose="020B0604030504040204" pitchFamily="50" charset="-128"/>
              <a:ea typeface="メイリオ" panose="020B0604030504040204" pitchFamily="50" charset="-128"/>
            </a:endParaRPr>
          </a:p>
          <a:p>
            <a:r>
              <a:rPr lang="ja-JP" altLang="en-US" sz="2800" dirty="0">
                <a:latin typeface="メイリオ" panose="020B0604030504040204" pitchFamily="50" charset="-128"/>
                <a:ea typeface="メイリオ" panose="020B0604030504040204" pitchFamily="50" charset="-128"/>
              </a:rPr>
              <a:t>　　</a:t>
            </a:r>
            <a:r>
              <a:rPr kumimoji="1" lang="ja-JP" altLang="en-US" sz="2800" dirty="0">
                <a:latin typeface="メイリオ" panose="020B0604030504040204" pitchFamily="50" charset="-128"/>
                <a:ea typeface="メイリオ" panose="020B0604030504040204" pitchFamily="50" charset="-128"/>
              </a:rPr>
              <a:t>（５、６年生は宿泊行事前に説明会を行います。）</a:t>
            </a:r>
            <a:endParaRPr kumimoji="1" lang="en-US" altLang="ja-JP" sz="2800" dirty="0">
              <a:latin typeface="メイリオ" panose="020B0604030504040204" pitchFamily="50" charset="-128"/>
              <a:ea typeface="メイリオ" panose="020B0604030504040204" pitchFamily="50" charset="-128"/>
            </a:endParaRPr>
          </a:p>
          <a:p>
            <a:r>
              <a:rPr lang="ja-JP" altLang="en-US" sz="2800" dirty="0">
                <a:latin typeface="メイリオ" panose="020B0604030504040204" pitchFamily="50" charset="-128"/>
                <a:ea typeface="メイリオ" panose="020B0604030504040204" pitchFamily="50" charset="-128"/>
              </a:rPr>
              <a:t>　　</a:t>
            </a:r>
            <a:endParaRPr lang="en-US" altLang="ja-JP" sz="2800" dirty="0">
              <a:latin typeface="メイリオ" panose="020B0604030504040204" pitchFamily="50" charset="-128"/>
              <a:ea typeface="メイリオ" panose="020B0604030504040204" pitchFamily="50" charset="-128"/>
            </a:endParaRPr>
          </a:p>
          <a:p>
            <a:r>
              <a:rPr kumimoji="1" lang="ja-JP" altLang="en-US" sz="2800" dirty="0">
                <a:latin typeface="メイリオ" panose="020B0604030504040204" pitchFamily="50" charset="-128"/>
                <a:ea typeface="メイリオ" panose="020B0604030504040204" pitchFamily="50" charset="-128"/>
              </a:rPr>
              <a:t>②　</a:t>
            </a:r>
            <a:r>
              <a:rPr lang="ja-JP" altLang="en-US" sz="2800" dirty="0">
                <a:latin typeface="メイリオ" panose="020B0604030504040204" pitchFamily="50" charset="-128"/>
                <a:ea typeface="メイリオ" panose="020B0604030504040204" pitchFamily="50" charset="-128"/>
              </a:rPr>
              <a:t>学校公開期間と保護者会を分割させます。</a:t>
            </a:r>
            <a:endParaRPr lang="en-US" altLang="ja-JP" sz="2800" dirty="0">
              <a:latin typeface="メイリオ" panose="020B0604030504040204" pitchFamily="50" charset="-128"/>
              <a:ea typeface="メイリオ" panose="020B0604030504040204" pitchFamily="50" charset="-128"/>
            </a:endParaRPr>
          </a:p>
          <a:p>
            <a:r>
              <a:rPr lang="ja-JP" altLang="en-US" sz="2000" dirty="0">
                <a:latin typeface="メイリオ" panose="020B0604030504040204" pitchFamily="50" charset="-128"/>
                <a:ea typeface="メイリオ" panose="020B0604030504040204" pitchFamily="50" charset="-128"/>
              </a:rPr>
              <a:t>　　　　　　</a:t>
            </a:r>
            <a:endParaRPr lang="en-US" altLang="ja-JP" sz="2000" dirty="0">
              <a:latin typeface="メイリオ" panose="020B0604030504040204" pitchFamily="50" charset="-128"/>
              <a:ea typeface="メイリオ" panose="020B0604030504040204" pitchFamily="50" charset="-128"/>
            </a:endParaRPr>
          </a:p>
          <a:p>
            <a:r>
              <a:rPr lang="ja-JP" altLang="en-US" sz="2000" dirty="0">
                <a:latin typeface="メイリオ" panose="020B0604030504040204" pitchFamily="50" charset="-128"/>
                <a:ea typeface="メイリオ" panose="020B0604030504040204" pitchFamily="50" charset="-128"/>
              </a:rPr>
              <a:t>　　　　　　　　　　　　　７月　道徳授業地区公開講座</a:t>
            </a:r>
            <a:endParaRPr lang="en-US" altLang="ja-JP" sz="2000" dirty="0">
              <a:latin typeface="メイリオ" panose="020B0604030504040204" pitchFamily="50" charset="-128"/>
              <a:ea typeface="メイリオ" panose="020B0604030504040204" pitchFamily="50" charset="-128"/>
            </a:endParaRPr>
          </a:p>
          <a:p>
            <a:r>
              <a:rPr lang="ja-JP" altLang="en-US" sz="2000" dirty="0">
                <a:latin typeface="メイリオ" panose="020B0604030504040204" pitchFamily="50" charset="-128"/>
                <a:ea typeface="メイリオ" panose="020B0604030504040204" pitchFamily="50" charset="-128"/>
              </a:rPr>
              <a:t>　　　　　　　　　　　　１０月　学校公開２日間</a:t>
            </a:r>
            <a:endParaRPr lang="en-US" altLang="ja-JP" sz="2000" dirty="0">
              <a:latin typeface="メイリオ" panose="020B0604030504040204" pitchFamily="50" charset="-128"/>
              <a:ea typeface="メイリオ" panose="020B0604030504040204" pitchFamily="50" charset="-128"/>
            </a:endParaRPr>
          </a:p>
          <a:p>
            <a:r>
              <a:rPr lang="ja-JP" altLang="en-US" sz="2000" dirty="0">
                <a:latin typeface="メイリオ" panose="020B0604030504040204" pitchFamily="50" charset="-128"/>
                <a:ea typeface="メイリオ" panose="020B0604030504040204" pitchFamily="50" charset="-128"/>
              </a:rPr>
              <a:t>　　　　　　　　　　　　１２月　防災教室</a:t>
            </a:r>
            <a:endParaRPr lang="en-US" altLang="ja-JP" sz="2000" dirty="0">
              <a:latin typeface="メイリオ" panose="020B0604030504040204" pitchFamily="50" charset="-128"/>
              <a:ea typeface="メイリオ" panose="020B0604030504040204" pitchFamily="50" charset="-128"/>
            </a:endParaRPr>
          </a:p>
          <a:p>
            <a:r>
              <a:rPr lang="ja-JP" altLang="en-US" sz="2000" dirty="0">
                <a:latin typeface="メイリオ" panose="020B0604030504040204" pitchFamily="50" charset="-128"/>
                <a:ea typeface="メイリオ" panose="020B0604030504040204" pitchFamily="50" charset="-128"/>
              </a:rPr>
              <a:t>　　　　　　　　　　　　　１月　セーフティ教室</a:t>
            </a:r>
            <a:endParaRPr kumimoji="1" lang="en-US" altLang="ja-JP" sz="2000" dirty="0">
              <a:latin typeface="メイリオ" panose="020B0604030504040204" pitchFamily="50" charset="-128"/>
              <a:ea typeface="メイリオ" panose="020B0604030504040204" pitchFamily="50" charset="-128"/>
            </a:endParaRPr>
          </a:p>
          <a:p>
            <a:endParaRPr lang="en-US" altLang="ja-JP" sz="2800" dirty="0">
              <a:latin typeface="メイリオ" panose="020B0604030504040204" pitchFamily="50" charset="-128"/>
              <a:ea typeface="メイリオ" panose="020B0604030504040204" pitchFamily="50" charset="-128"/>
            </a:endParaRPr>
          </a:p>
          <a:p>
            <a:r>
              <a:rPr kumimoji="1" lang="ja-JP" altLang="en-US" sz="2800" dirty="0">
                <a:latin typeface="メイリオ" panose="020B0604030504040204" pitchFamily="50" charset="-128"/>
                <a:ea typeface="メイリオ" panose="020B0604030504040204" pitchFamily="50" charset="-128"/>
              </a:rPr>
              <a:t>③　「</a:t>
            </a:r>
            <a:r>
              <a:rPr lang="ja-JP" altLang="en-US" sz="2800" dirty="0">
                <a:latin typeface="メイリオ" panose="020B0604030504040204" pitchFamily="50" charset="-128"/>
                <a:ea typeface="メイリオ" panose="020B0604030504040204" pitchFamily="50" charset="-128"/>
              </a:rPr>
              <a:t>全員対象</a:t>
            </a:r>
            <a:r>
              <a:rPr kumimoji="1" lang="ja-JP" altLang="en-US" sz="2800" dirty="0">
                <a:latin typeface="メイリオ" panose="020B0604030504040204" pitchFamily="50" charset="-128"/>
                <a:ea typeface="メイリオ" panose="020B0604030504040204" pitchFamily="50" charset="-128"/>
              </a:rPr>
              <a:t>の個人面談」を</a:t>
            </a:r>
            <a:r>
              <a:rPr kumimoji="1" lang="ja-JP" altLang="en-US" sz="2800" dirty="0">
                <a:solidFill>
                  <a:srgbClr val="FF0000"/>
                </a:solidFill>
                <a:latin typeface="メイリオ" panose="020B0604030504040204" pitchFamily="50" charset="-128"/>
                <a:ea typeface="メイリオ" panose="020B0604030504040204" pitchFamily="50" charset="-128"/>
              </a:rPr>
              <a:t>夏休み前の実施のみ</a:t>
            </a:r>
            <a:r>
              <a:rPr kumimoji="1" lang="ja-JP" altLang="en-US" sz="2800" dirty="0">
                <a:latin typeface="メイリオ" panose="020B0604030504040204" pitchFamily="50" charset="-128"/>
                <a:ea typeface="メイリオ" panose="020B0604030504040204" pitchFamily="50" charset="-128"/>
              </a:rPr>
              <a:t>とします。</a:t>
            </a:r>
            <a:endParaRPr kumimoji="1" lang="en-US" altLang="ja-JP" sz="2800" dirty="0">
              <a:latin typeface="メイリオ" panose="020B0604030504040204" pitchFamily="50" charset="-128"/>
              <a:ea typeface="メイリオ" panose="020B0604030504040204" pitchFamily="50" charset="-128"/>
            </a:endParaRPr>
          </a:p>
          <a:p>
            <a:r>
              <a:rPr lang="ja-JP" altLang="en-US" sz="2800" dirty="0">
                <a:latin typeface="メイリオ" panose="020B0604030504040204" pitchFamily="50" charset="-128"/>
                <a:ea typeface="メイリオ" panose="020B0604030504040204" pitchFamily="50" charset="-128"/>
              </a:rPr>
              <a:t>　　　</a:t>
            </a:r>
            <a:r>
              <a:rPr lang="ja-JP" altLang="en-US" sz="2000" dirty="0">
                <a:latin typeface="メイリオ" panose="020B0604030504040204" pitchFamily="50" charset="-128"/>
                <a:ea typeface="メイリオ" panose="020B0604030504040204" pitchFamily="50" charset="-128"/>
              </a:rPr>
              <a:t>（</a:t>
            </a:r>
            <a:r>
              <a:rPr lang="ja-JP" altLang="en-US" sz="2000" u="sng" dirty="0">
                <a:latin typeface="メイリオ" panose="020B0604030504040204" pitchFamily="50" charset="-128"/>
                <a:ea typeface="メイリオ" panose="020B0604030504040204" pitchFamily="50" charset="-128"/>
              </a:rPr>
              <a:t>御要望に応じて、随時実施いたします。その際は担任に御相談ください。</a:t>
            </a:r>
            <a:r>
              <a:rPr lang="ja-JP" altLang="en-US" sz="2000" dirty="0">
                <a:latin typeface="メイリオ" panose="020B0604030504040204" pitchFamily="50" charset="-128"/>
                <a:ea typeface="メイリオ" panose="020B0604030504040204" pitchFamily="50" charset="-128"/>
              </a:rPr>
              <a:t>）</a:t>
            </a:r>
            <a:endParaRPr kumimoji="1" lang="en-US" altLang="ja-JP" sz="2800" dirty="0">
              <a:latin typeface="メイリオ" panose="020B0604030504040204" pitchFamily="50" charset="-128"/>
              <a:ea typeface="メイリオ" panose="020B0604030504040204" pitchFamily="50" charset="-128"/>
            </a:endParaRPr>
          </a:p>
          <a:p>
            <a:r>
              <a:rPr lang="ja-JP" altLang="en-US" sz="2800" dirty="0">
                <a:latin typeface="メイリオ" panose="020B0604030504040204" pitchFamily="50" charset="-128"/>
                <a:ea typeface="メイリオ" panose="020B0604030504040204" pitchFamily="50" charset="-128"/>
              </a:rPr>
              <a:t>　</a:t>
            </a:r>
            <a:endParaRPr kumimoji="1" lang="ja-JP" altLang="en-US" dirty="0">
              <a:latin typeface="メイリオ" panose="020B0604030504040204" pitchFamily="50" charset="-128"/>
              <a:ea typeface="メイリオ" panose="020B0604030504040204" pitchFamily="50" charset="-128"/>
            </a:endParaRPr>
          </a:p>
        </p:txBody>
      </p:sp>
      <p:sp>
        <p:nvSpPr>
          <p:cNvPr id="3" name="正方形/長方形 2">
            <a:extLst>
              <a:ext uri="{FF2B5EF4-FFF2-40B4-BE49-F238E27FC236}">
                <a16:creationId xmlns:a16="http://schemas.microsoft.com/office/drawing/2014/main" id="{8EEBD4FD-67C1-47BA-8D06-909975399D6C}"/>
              </a:ext>
            </a:extLst>
          </p:cNvPr>
          <p:cNvSpPr/>
          <p:nvPr/>
        </p:nvSpPr>
        <p:spPr>
          <a:xfrm>
            <a:off x="4045514" y="3429001"/>
            <a:ext cx="4119418" cy="1346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 name="Picture 2">
            <a:extLst>
              <a:ext uri="{FF2B5EF4-FFF2-40B4-BE49-F238E27FC236}">
                <a16:creationId xmlns:a16="http://schemas.microsoft.com/office/drawing/2014/main" id="{561774E2-B486-4618-933C-518ECA3F47AD}"/>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9288283" y="2673003"/>
            <a:ext cx="2232000" cy="2232000"/>
          </a:xfrm>
          <a:prstGeom prst="rect">
            <a:avLst/>
          </a:prstGeom>
          <a:noFill/>
          <a:extLst>
            <a:ext uri="{909E8E84-426E-40DD-AFC4-6F175D3DCCD1}">
              <a14:hiddenFill xmlns:a14="http://schemas.microsoft.com/office/drawing/2010/main">
                <a:solidFill>
                  <a:srgbClr val="FFFFFF"/>
                </a:solidFill>
              </a14:hiddenFill>
            </a:ext>
          </a:extLst>
        </p:spPr>
      </p:pic>
      <p:pic>
        <p:nvPicPr>
          <p:cNvPr id="7" name="オーディオ 6">
            <a:hlinkClick r:id="" action="ppaction://media"/>
            <a:extLst>
              <a:ext uri="{FF2B5EF4-FFF2-40B4-BE49-F238E27FC236}">
                <a16:creationId xmlns:a16="http://schemas.microsoft.com/office/drawing/2014/main" id="{69A82286-97EE-4F63-AB6D-DF69A2964B1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873431241"/>
      </p:ext>
    </p:extLst>
  </p:cSld>
  <p:clrMapOvr>
    <a:masterClrMapping/>
  </p:clrMapOvr>
  <mc:AlternateContent xmlns:mc="http://schemas.openxmlformats.org/markup-compatibility/2006">
    <mc:Choice xmlns:p14="http://schemas.microsoft.com/office/powerpoint/2010/main" Requires="p14">
      <p:transition spd="med" p14:dur="700" advTm="68045">
        <p:fade/>
      </p:transition>
    </mc:Choice>
    <mc:Fallback>
      <p:transition spd="med" advTm="6804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F3DF1037-C720-459A-90A4-0D83E7818DEF}"/>
              </a:ext>
            </a:extLst>
          </p:cNvPr>
          <p:cNvSpPr txBox="1"/>
          <p:nvPr/>
        </p:nvSpPr>
        <p:spPr>
          <a:xfrm>
            <a:off x="1062177" y="554181"/>
            <a:ext cx="10954332" cy="4955203"/>
          </a:xfrm>
          <a:prstGeom prst="rect">
            <a:avLst/>
          </a:prstGeom>
          <a:noFill/>
        </p:spPr>
        <p:txBody>
          <a:bodyPr wrap="square" rtlCol="0">
            <a:spAutoFit/>
          </a:bodyPr>
          <a:lstStyle/>
          <a:p>
            <a:r>
              <a:rPr lang="ja-JP" altLang="en-US" sz="3200" b="1" dirty="0">
                <a:latin typeface="メイリオ" panose="020B0604030504040204" pitchFamily="50" charset="-128"/>
                <a:ea typeface="メイリオ" panose="020B0604030504040204" pitchFamily="50" charset="-128"/>
              </a:rPr>
              <a:t>４</a:t>
            </a:r>
            <a:r>
              <a:rPr kumimoji="1" lang="ja-JP" altLang="en-US" sz="3200" b="1" dirty="0">
                <a:latin typeface="メイリオ" panose="020B0604030504040204" pitchFamily="50" charset="-128"/>
                <a:ea typeface="メイリオ" panose="020B0604030504040204" pitchFamily="50" charset="-128"/>
              </a:rPr>
              <a:t>　その他</a:t>
            </a:r>
            <a:endParaRPr kumimoji="1" lang="en-US" altLang="ja-JP" sz="3200" b="1" dirty="0">
              <a:latin typeface="メイリオ" panose="020B0604030504040204" pitchFamily="50" charset="-128"/>
              <a:ea typeface="メイリオ" panose="020B0604030504040204" pitchFamily="50" charset="-128"/>
            </a:endParaRPr>
          </a:p>
          <a:p>
            <a:endParaRPr lang="en-US" altLang="ja-JP" sz="3200" b="1" dirty="0">
              <a:latin typeface="メイリオ" panose="020B0604030504040204" pitchFamily="50" charset="-128"/>
              <a:ea typeface="メイリオ" panose="020B0604030504040204" pitchFamily="50" charset="-128"/>
            </a:endParaRPr>
          </a:p>
          <a:p>
            <a:r>
              <a:rPr lang="ja-JP" altLang="en-US" sz="2800" dirty="0">
                <a:latin typeface="メイリオ" panose="020B0604030504040204" pitchFamily="50" charset="-128"/>
                <a:ea typeface="メイリオ" panose="020B0604030504040204" pitchFamily="50" charset="-128"/>
              </a:rPr>
              <a:t>①　配信・出欠連絡用アプリ「すぐーる」の導入</a:t>
            </a:r>
            <a:endParaRPr lang="en-US" altLang="ja-JP" sz="2800" dirty="0">
              <a:latin typeface="メイリオ" panose="020B0604030504040204" pitchFamily="50" charset="-128"/>
              <a:ea typeface="メイリオ" panose="020B0604030504040204" pitchFamily="50" charset="-128"/>
            </a:endParaRPr>
          </a:p>
          <a:p>
            <a:endParaRPr lang="en-US" altLang="ja-JP" sz="2800" dirty="0">
              <a:latin typeface="メイリオ" panose="020B0604030504040204" pitchFamily="50" charset="-128"/>
              <a:ea typeface="メイリオ" panose="020B0604030504040204" pitchFamily="50" charset="-128"/>
            </a:endParaRPr>
          </a:p>
          <a:p>
            <a:r>
              <a:rPr lang="ja-JP" altLang="en-US" sz="2800" dirty="0">
                <a:latin typeface="メイリオ" panose="020B0604030504040204" pitchFamily="50" charset="-128"/>
                <a:ea typeface="メイリオ" panose="020B0604030504040204" pitchFamily="50" charset="-128"/>
              </a:rPr>
              <a:t>②　日課表の呼び方の変更（時程の変更はなし）</a:t>
            </a:r>
          </a:p>
          <a:p>
            <a:r>
              <a:rPr kumimoji="1" lang="ja-JP" altLang="en-US" sz="2800" dirty="0">
                <a:latin typeface="メイリオ" panose="020B0604030504040204" pitchFamily="50" charset="-128"/>
                <a:ea typeface="メイリオ" panose="020B0604030504040204" pitchFamily="50" charset="-128"/>
              </a:rPr>
              <a:t>　</a:t>
            </a:r>
            <a:endParaRPr kumimoji="1" lang="en-US" altLang="ja-JP" sz="2800" dirty="0">
              <a:latin typeface="メイリオ" panose="020B0604030504040204" pitchFamily="50" charset="-128"/>
              <a:ea typeface="メイリオ" panose="020B0604030504040204" pitchFamily="50" charset="-128"/>
            </a:endParaRPr>
          </a:p>
          <a:p>
            <a:r>
              <a:rPr lang="ja-JP" altLang="en-US" sz="2800" dirty="0">
                <a:latin typeface="メイリオ" panose="020B0604030504040204" pitchFamily="50" charset="-128"/>
                <a:ea typeface="メイリオ" panose="020B0604030504040204" pitchFamily="50" charset="-128"/>
              </a:rPr>
              <a:t>　　</a:t>
            </a:r>
            <a:r>
              <a:rPr kumimoji="1" lang="ja-JP" altLang="en-US" sz="2800" dirty="0">
                <a:latin typeface="メイリオ" panose="020B0604030504040204" pitchFamily="50" charset="-128"/>
                <a:ea typeface="メイリオ" panose="020B0604030504040204" pitchFamily="50" charset="-128"/>
              </a:rPr>
              <a:t>火・木・金曜日の時程　⇒　「標準時程」</a:t>
            </a:r>
            <a:endParaRPr kumimoji="1" lang="en-US" altLang="ja-JP" sz="2800" dirty="0">
              <a:latin typeface="メイリオ" panose="020B0604030504040204" pitchFamily="50" charset="-128"/>
              <a:ea typeface="メイリオ" panose="020B0604030504040204" pitchFamily="50" charset="-128"/>
            </a:endParaRPr>
          </a:p>
          <a:p>
            <a:r>
              <a:rPr lang="ja-JP" altLang="en-US" sz="2800" dirty="0">
                <a:latin typeface="メイリオ" panose="020B0604030504040204" pitchFamily="50" charset="-128"/>
                <a:ea typeface="メイリオ" panose="020B0604030504040204" pitchFamily="50" charset="-128"/>
              </a:rPr>
              <a:t>　　　</a:t>
            </a:r>
            <a:r>
              <a:rPr lang="en-US" altLang="ja-JP" sz="2000" dirty="0">
                <a:solidFill>
                  <a:srgbClr val="FF0000"/>
                </a:solidFill>
                <a:latin typeface="メイリオ" panose="020B0604030504040204" pitchFamily="50" charset="-128"/>
                <a:ea typeface="メイリオ" panose="020B0604030504040204" pitchFamily="50" charset="-128"/>
              </a:rPr>
              <a:t>※</a:t>
            </a:r>
            <a:r>
              <a:rPr lang="ja-JP" altLang="en-US" sz="2000" dirty="0">
                <a:solidFill>
                  <a:srgbClr val="FF0000"/>
                </a:solidFill>
                <a:latin typeface="メイリオ" panose="020B0604030504040204" pitchFamily="50" charset="-128"/>
                <a:ea typeface="メイリオ" panose="020B0604030504040204" pitchFamily="50" charset="-128"/>
              </a:rPr>
              <a:t>月曜は委員会やクラブ活動があるので標準時程としない</a:t>
            </a:r>
            <a:endParaRPr lang="en-US" altLang="ja-JP" sz="2800" dirty="0">
              <a:solidFill>
                <a:srgbClr val="FF0000"/>
              </a:solidFill>
              <a:latin typeface="メイリオ" panose="020B0604030504040204" pitchFamily="50" charset="-128"/>
              <a:ea typeface="メイリオ" panose="020B0604030504040204" pitchFamily="50" charset="-128"/>
            </a:endParaRPr>
          </a:p>
          <a:p>
            <a:r>
              <a:rPr kumimoji="1" lang="ja-JP" altLang="en-US" sz="2800" dirty="0">
                <a:latin typeface="メイリオ" panose="020B0604030504040204" pitchFamily="50" charset="-128"/>
                <a:ea typeface="メイリオ" panose="020B0604030504040204" pitchFamily="50" charset="-128"/>
              </a:rPr>
              <a:t>　</a:t>
            </a:r>
            <a:endParaRPr kumimoji="1" lang="en-US" altLang="ja-JP" sz="2800" dirty="0">
              <a:latin typeface="メイリオ" panose="020B0604030504040204" pitchFamily="50" charset="-128"/>
              <a:ea typeface="メイリオ" panose="020B0604030504040204" pitchFamily="50" charset="-128"/>
            </a:endParaRPr>
          </a:p>
          <a:p>
            <a:r>
              <a:rPr kumimoji="1" lang="ja-JP" altLang="en-US" sz="2800">
                <a:latin typeface="メイリオ" panose="020B0604030504040204" pitchFamily="50" charset="-128"/>
                <a:ea typeface="メイリオ" panose="020B0604030504040204" pitchFamily="50" charset="-128"/>
              </a:rPr>
              <a:t>　その他、「</a:t>
            </a:r>
            <a:r>
              <a:rPr kumimoji="1" lang="ja-JP" altLang="en-US" sz="2800" dirty="0">
                <a:latin typeface="メイリオ" panose="020B0604030504040204" pitchFamily="50" charset="-128"/>
                <a:ea typeface="メイリオ" panose="020B0604030504040204" pitchFamily="50" charset="-128"/>
              </a:rPr>
              <a:t>月曜時程」「水曜時程」「土曜時程</a:t>
            </a:r>
            <a:r>
              <a:rPr lang="ja-JP" altLang="en-US" sz="2800" dirty="0">
                <a:latin typeface="メイリオ" panose="020B0604030504040204" pitchFamily="50" charset="-128"/>
                <a:ea typeface="メイリオ" panose="020B0604030504040204" pitchFamily="50" charset="-128"/>
              </a:rPr>
              <a:t>」として、</a:t>
            </a:r>
            <a:endParaRPr lang="en-US" altLang="ja-JP" sz="2800" dirty="0">
              <a:latin typeface="メイリオ" panose="020B0604030504040204" pitchFamily="50" charset="-128"/>
              <a:ea typeface="メイリオ" panose="020B0604030504040204" pitchFamily="50" charset="-128"/>
            </a:endParaRPr>
          </a:p>
          <a:p>
            <a:r>
              <a:rPr lang="ja-JP" altLang="en-US" sz="2800" dirty="0">
                <a:latin typeface="メイリオ" panose="020B0604030504040204" pitchFamily="50" charset="-128"/>
                <a:ea typeface="メイリオ" panose="020B0604030504040204" pitchFamily="50" charset="-128"/>
              </a:rPr>
              <a:t>　「標準時程」と明確に区別する。</a:t>
            </a:r>
            <a:endParaRPr kumimoji="1" lang="en-US" altLang="ja-JP" sz="2800" dirty="0">
              <a:latin typeface="メイリオ" panose="020B0604030504040204" pitchFamily="50" charset="-128"/>
              <a:ea typeface="メイリオ" panose="020B0604030504040204" pitchFamily="50" charset="-128"/>
            </a:endParaRPr>
          </a:p>
        </p:txBody>
      </p:sp>
      <p:pic>
        <p:nvPicPr>
          <p:cNvPr id="4" name="Picture 2">
            <a:extLst>
              <a:ext uri="{FF2B5EF4-FFF2-40B4-BE49-F238E27FC236}">
                <a16:creationId xmlns:a16="http://schemas.microsoft.com/office/drawing/2014/main" id="{7B1A153D-EDA3-413E-B849-B55E681AEDD2}"/>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9173714" y="5173665"/>
            <a:ext cx="2628000" cy="1700101"/>
          </a:xfrm>
          <a:prstGeom prst="rect">
            <a:avLst/>
          </a:prstGeom>
          <a:noFill/>
          <a:extLst>
            <a:ext uri="{909E8E84-426E-40DD-AFC4-6F175D3DCCD1}">
              <a14:hiddenFill xmlns:a14="http://schemas.microsoft.com/office/drawing/2010/main">
                <a:solidFill>
                  <a:srgbClr val="FFFFFF"/>
                </a:solidFill>
              </a14:hiddenFill>
            </a:ext>
          </a:extLst>
        </p:spPr>
      </p:pic>
      <p:pic>
        <p:nvPicPr>
          <p:cNvPr id="3" name="オーディオ 2">
            <a:hlinkClick r:id="" action="ppaction://media"/>
            <a:extLst>
              <a:ext uri="{FF2B5EF4-FFF2-40B4-BE49-F238E27FC236}">
                <a16:creationId xmlns:a16="http://schemas.microsoft.com/office/drawing/2014/main" id="{000BC295-2333-4339-8AE2-169F824C303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205296624"/>
      </p:ext>
    </p:extLst>
  </p:cSld>
  <p:clrMapOvr>
    <a:masterClrMapping/>
  </p:clrMapOvr>
  <mc:AlternateContent xmlns:mc="http://schemas.openxmlformats.org/markup-compatibility/2006">
    <mc:Choice xmlns:p14="http://schemas.microsoft.com/office/powerpoint/2010/main" Requires="p14">
      <p:transition spd="med" p14:dur="700" advTm="56782">
        <p:fade/>
      </p:transition>
    </mc:Choice>
    <mc:Fallback>
      <p:transition spd="med" advTm="5678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10"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747</TotalTime>
  <Words>1627</Words>
  <Application>Microsoft Office PowerPoint</Application>
  <PresentationFormat>ワイド画面</PresentationFormat>
  <Paragraphs>97</Paragraphs>
  <Slides>5</Slides>
  <Notes>5</Notes>
  <HiddenSlides>0</HiddenSlides>
  <MMClips>5</MMClips>
  <ScaleCrop>false</ScaleCrop>
  <HeadingPairs>
    <vt:vector size="6" baseType="variant">
      <vt:variant>
        <vt:lpstr>使用されているフォント</vt:lpstr>
      </vt:variant>
      <vt:variant>
        <vt:i4>4</vt:i4>
      </vt:variant>
      <vt:variant>
        <vt:lpstr>テーマ</vt:lpstr>
      </vt:variant>
      <vt:variant>
        <vt:i4>1</vt:i4>
      </vt:variant>
      <vt:variant>
        <vt:lpstr>スライド タイトル</vt:lpstr>
      </vt:variant>
      <vt:variant>
        <vt:i4>5</vt:i4>
      </vt:variant>
    </vt:vector>
  </HeadingPairs>
  <TitlesOfParts>
    <vt:vector size="10" baseType="lpstr">
      <vt:lpstr>メイリオ</vt:lpstr>
      <vt:lpstr>游ゴシック</vt:lpstr>
      <vt:lpstr>游ゴシック Light</vt:lpstr>
      <vt:lpstr>Arial</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勇人 森</dc:creator>
  <cp:lastModifiedBy>森　勇人</cp:lastModifiedBy>
  <cp:revision>37</cp:revision>
  <dcterms:created xsi:type="dcterms:W3CDTF">2025-02-14T05:56:08Z</dcterms:created>
  <dcterms:modified xsi:type="dcterms:W3CDTF">2025-02-25T06:21:37Z</dcterms:modified>
</cp:coreProperties>
</file>